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7"/>
  </p:notesMasterIdLst>
  <p:sldIdLst>
    <p:sldId id="263" r:id="rId2"/>
    <p:sldId id="348" r:id="rId3"/>
    <p:sldId id="338" r:id="rId4"/>
    <p:sldId id="261" r:id="rId5"/>
    <p:sldId id="336" r:id="rId6"/>
    <p:sldId id="341" r:id="rId7"/>
    <p:sldId id="342" r:id="rId8"/>
    <p:sldId id="343" r:id="rId9"/>
    <p:sldId id="344" r:id="rId10"/>
    <p:sldId id="345" r:id="rId11"/>
    <p:sldId id="346" r:id="rId12"/>
    <p:sldId id="347" r:id="rId13"/>
    <p:sldId id="303" r:id="rId14"/>
    <p:sldId id="340" r:id="rId15"/>
    <p:sldId id="264" r:id="rId16"/>
    <p:sldId id="265" r:id="rId17"/>
    <p:sldId id="267" r:id="rId18"/>
    <p:sldId id="268" r:id="rId19"/>
    <p:sldId id="269" r:id="rId20"/>
    <p:sldId id="283" r:id="rId21"/>
    <p:sldId id="270" r:id="rId22"/>
    <p:sldId id="275" r:id="rId23"/>
    <p:sldId id="274" r:id="rId24"/>
    <p:sldId id="277" r:id="rId25"/>
    <p:sldId id="271" r:id="rId26"/>
    <p:sldId id="276" r:id="rId27"/>
    <p:sldId id="278" r:id="rId28"/>
    <p:sldId id="279" r:id="rId29"/>
    <p:sldId id="280" r:id="rId30"/>
    <p:sldId id="281" r:id="rId31"/>
    <p:sldId id="282" r:id="rId32"/>
    <p:sldId id="272" r:id="rId33"/>
    <p:sldId id="287" r:id="rId34"/>
    <p:sldId id="285" r:id="rId35"/>
    <p:sldId id="289" r:id="rId36"/>
    <p:sldId id="288" r:id="rId37"/>
    <p:sldId id="307" r:id="rId38"/>
    <p:sldId id="286" r:id="rId39"/>
    <p:sldId id="290" r:id="rId40"/>
    <p:sldId id="291" r:id="rId41"/>
    <p:sldId id="294" r:id="rId42"/>
    <p:sldId id="308" r:id="rId43"/>
    <p:sldId id="295" r:id="rId44"/>
    <p:sldId id="293" r:id="rId45"/>
    <p:sldId id="309" r:id="rId46"/>
    <p:sldId id="310" r:id="rId47"/>
    <p:sldId id="311" r:id="rId48"/>
    <p:sldId id="296" r:id="rId49"/>
    <p:sldId id="292" r:id="rId50"/>
    <p:sldId id="297" r:id="rId51"/>
    <p:sldId id="298" r:id="rId52"/>
    <p:sldId id="299" r:id="rId53"/>
    <p:sldId id="300" r:id="rId54"/>
    <p:sldId id="302" r:id="rId55"/>
    <p:sldId id="301" r:id="rId56"/>
    <p:sldId id="284" r:id="rId57"/>
    <p:sldId id="304" r:id="rId58"/>
    <p:sldId id="305" r:id="rId59"/>
    <p:sldId id="306"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257" r:id="rId74"/>
    <p:sldId id="326" r:id="rId75"/>
    <p:sldId id="330" r:id="rId76"/>
    <p:sldId id="327" r:id="rId77"/>
    <p:sldId id="328" r:id="rId78"/>
    <p:sldId id="329" r:id="rId79"/>
    <p:sldId id="325" r:id="rId80"/>
    <p:sldId id="331" r:id="rId81"/>
    <p:sldId id="332" r:id="rId82"/>
    <p:sldId id="260" r:id="rId83"/>
    <p:sldId id="333" r:id="rId84"/>
    <p:sldId id="334" r:id="rId85"/>
    <p:sldId id="335"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5F7F"/>
    <a:srgbClr val="6684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40"/>
      </p:cViewPr>
      <p:guideLst/>
    </p:cSldViewPr>
  </p:slideViewPr>
  <p:notesTextViewPr>
    <p:cViewPr>
      <p:scale>
        <a:sx n="1" d="1"/>
        <a:sy n="1" d="1"/>
      </p:scale>
      <p:origin x="0" y="0"/>
    </p:cViewPr>
  </p:notesTextViewPr>
  <p:notesViewPr>
    <p:cSldViewPr snapToGrid="0">
      <p:cViewPr varScale="1">
        <p:scale>
          <a:sx n="50" d="100"/>
          <a:sy n="50" d="100"/>
        </p:scale>
        <p:origin x="2708" y="4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6BA7D8-DBE6-4922-AB57-9804660B0CC2}" type="datetimeFigureOut">
              <a:rPr lang="en-US" smtClean="0"/>
              <a:t>17-Mar-23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CF5F6E-771C-49A7-AE93-0B929436CC6F}" type="slidenum">
              <a:rPr lang="en-US" smtClean="0"/>
              <a:t>‹#›</a:t>
            </a:fld>
            <a:endParaRPr lang="en-US"/>
          </a:p>
        </p:txBody>
      </p:sp>
    </p:spTree>
    <p:extLst>
      <p:ext uri="{BB962C8B-B14F-4D97-AF65-F5344CB8AC3E}">
        <p14:creationId xmlns:p14="http://schemas.microsoft.com/office/powerpoint/2010/main" val="110002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CF5F6E-771C-49A7-AE93-0B929436CC6F}" type="slidenum">
              <a:rPr lang="en-US" smtClean="0"/>
              <a:t>1</a:t>
            </a:fld>
            <a:endParaRPr lang="en-US"/>
          </a:p>
        </p:txBody>
      </p:sp>
    </p:spTree>
    <p:extLst>
      <p:ext uri="{BB962C8B-B14F-4D97-AF65-F5344CB8AC3E}">
        <p14:creationId xmlns:p14="http://schemas.microsoft.com/office/powerpoint/2010/main" val="27129896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CF5F6E-771C-49A7-AE93-0B929436CC6F}" type="slidenum">
              <a:rPr lang="en-US" smtClean="0"/>
              <a:t>10</a:t>
            </a:fld>
            <a:endParaRPr lang="en-US"/>
          </a:p>
        </p:txBody>
      </p:sp>
    </p:spTree>
    <p:extLst>
      <p:ext uri="{BB962C8B-B14F-4D97-AF65-F5344CB8AC3E}">
        <p14:creationId xmlns:p14="http://schemas.microsoft.com/office/powerpoint/2010/main" val="354852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CF5F6E-771C-49A7-AE93-0B929436CC6F}" type="slidenum">
              <a:rPr lang="en-US" smtClean="0"/>
              <a:t>11</a:t>
            </a:fld>
            <a:endParaRPr lang="en-US"/>
          </a:p>
        </p:txBody>
      </p:sp>
    </p:spTree>
    <p:extLst>
      <p:ext uri="{BB962C8B-B14F-4D97-AF65-F5344CB8AC3E}">
        <p14:creationId xmlns:p14="http://schemas.microsoft.com/office/powerpoint/2010/main" val="1864462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CF5F6E-771C-49A7-AE93-0B929436CC6F}" type="slidenum">
              <a:rPr lang="en-US" smtClean="0"/>
              <a:t>12</a:t>
            </a:fld>
            <a:endParaRPr lang="en-US"/>
          </a:p>
        </p:txBody>
      </p:sp>
    </p:spTree>
    <p:extLst>
      <p:ext uri="{BB962C8B-B14F-4D97-AF65-F5344CB8AC3E}">
        <p14:creationId xmlns:p14="http://schemas.microsoft.com/office/powerpoint/2010/main" val="4144831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CF5F6E-771C-49A7-AE93-0B929436CC6F}" type="slidenum">
              <a:rPr lang="en-US" smtClean="0"/>
              <a:t>13</a:t>
            </a:fld>
            <a:endParaRPr lang="en-US"/>
          </a:p>
        </p:txBody>
      </p:sp>
    </p:spTree>
    <p:extLst>
      <p:ext uri="{BB962C8B-B14F-4D97-AF65-F5344CB8AC3E}">
        <p14:creationId xmlns:p14="http://schemas.microsoft.com/office/powerpoint/2010/main" val="99399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CF5F6E-771C-49A7-AE93-0B929436CC6F}" type="slidenum">
              <a:rPr lang="en-US" smtClean="0"/>
              <a:t>14</a:t>
            </a:fld>
            <a:endParaRPr lang="en-US"/>
          </a:p>
        </p:txBody>
      </p:sp>
    </p:spTree>
    <p:extLst>
      <p:ext uri="{BB962C8B-B14F-4D97-AF65-F5344CB8AC3E}">
        <p14:creationId xmlns:p14="http://schemas.microsoft.com/office/powerpoint/2010/main" val="787331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CF5F6E-771C-49A7-AE93-0B929436CC6F}" type="slidenum">
              <a:rPr lang="en-US" smtClean="0"/>
              <a:t>15</a:t>
            </a:fld>
            <a:endParaRPr lang="en-US"/>
          </a:p>
        </p:txBody>
      </p:sp>
    </p:spTree>
    <p:extLst>
      <p:ext uri="{BB962C8B-B14F-4D97-AF65-F5344CB8AC3E}">
        <p14:creationId xmlns:p14="http://schemas.microsoft.com/office/powerpoint/2010/main" val="42090512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CF5F6E-771C-49A7-AE93-0B929436CC6F}" type="slidenum">
              <a:rPr lang="en-US" smtClean="0"/>
              <a:t>16</a:t>
            </a:fld>
            <a:endParaRPr lang="en-US"/>
          </a:p>
        </p:txBody>
      </p:sp>
    </p:spTree>
    <p:extLst>
      <p:ext uri="{BB962C8B-B14F-4D97-AF65-F5344CB8AC3E}">
        <p14:creationId xmlns:p14="http://schemas.microsoft.com/office/powerpoint/2010/main" val="24661152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CF5F6E-771C-49A7-AE93-0B929436CC6F}" type="slidenum">
              <a:rPr lang="en-US" smtClean="0"/>
              <a:t>17</a:t>
            </a:fld>
            <a:endParaRPr lang="en-US"/>
          </a:p>
        </p:txBody>
      </p:sp>
    </p:spTree>
    <p:extLst>
      <p:ext uri="{BB962C8B-B14F-4D97-AF65-F5344CB8AC3E}">
        <p14:creationId xmlns:p14="http://schemas.microsoft.com/office/powerpoint/2010/main" val="28412504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CF5F6E-771C-49A7-AE93-0B929436CC6F}" type="slidenum">
              <a:rPr lang="en-US" smtClean="0"/>
              <a:t>18</a:t>
            </a:fld>
            <a:endParaRPr lang="en-US"/>
          </a:p>
        </p:txBody>
      </p:sp>
    </p:spTree>
    <p:extLst>
      <p:ext uri="{BB962C8B-B14F-4D97-AF65-F5344CB8AC3E}">
        <p14:creationId xmlns:p14="http://schemas.microsoft.com/office/powerpoint/2010/main" val="22525353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CF5F6E-771C-49A7-AE93-0B929436CC6F}" type="slidenum">
              <a:rPr lang="en-US" smtClean="0"/>
              <a:t>19</a:t>
            </a:fld>
            <a:endParaRPr lang="en-US"/>
          </a:p>
        </p:txBody>
      </p:sp>
    </p:spTree>
    <p:extLst>
      <p:ext uri="{BB962C8B-B14F-4D97-AF65-F5344CB8AC3E}">
        <p14:creationId xmlns:p14="http://schemas.microsoft.com/office/powerpoint/2010/main" val="854181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CF5F6E-771C-49A7-AE93-0B929436CC6F}" type="slidenum">
              <a:rPr lang="en-US" smtClean="0"/>
              <a:t>2</a:t>
            </a:fld>
            <a:endParaRPr lang="en-US"/>
          </a:p>
        </p:txBody>
      </p:sp>
    </p:spTree>
    <p:extLst>
      <p:ext uri="{BB962C8B-B14F-4D97-AF65-F5344CB8AC3E}">
        <p14:creationId xmlns:p14="http://schemas.microsoft.com/office/powerpoint/2010/main" val="7910398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CF5F6E-771C-49A7-AE93-0B929436CC6F}" type="slidenum">
              <a:rPr lang="en-US" smtClean="0"/>
              <a:t>20</a:t>
            </a:fld>
            <a:endParaRPr lang="en-US"/>
          </a:p>
        </p:txBody>
      </p:sp>
    </p:spTree>
    <p:extLst>
      <p:ext uri="{BB962C8B-B14F-4D97-AF65-F5344CB8AC3E}">
        <p14:creationId xmlns:p14="http://schemas.microsoft.com/office/powerpoint/2010/main" val="18801289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CF5F6E-771C-49A7-AE93-0B929436CC6F}" type="slidenum">
              <a:rPr lang="en-US" smtClean="0"/>
              <a:t>21</a:t>
            </a:fld>
            <a:endParaRPr lang="en-US"/>
          </a:p>
        </p:txBody>
      </p:sp>
    </p:spTree>
    <p:extLst>
      <p:ext uri="{BB962C8B-B14F-4D97-AF65-F5344CB8AC3E}">
        <p14:creationId xmlns:p14="http://schemas.microsoft.com/office/powerpoint/2010/main" val="23252120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CF5F6E-771C-49A7-AE93-0B929436CC6F}" type="slidenum">
              <a:rPr lang="en-US" smtClean="0"/>
              <a:t>22</a:t>
            </a:fld>
            <a:endParaRPr lang="en-US"/>
          </a:p>
        </p:txBody>
      </p:sp>
    </p:spTree>
    <p:extLst>
      <p:ext uri="{BB962C8B-B14F-4D97-AF65-F5344CB8AC3E}">
        <p14:creationId xmlns:p14="http://schemas.microsoft.com/office/powerpoint/2010/main" val="35519828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CF5F6E-771C-49A7-AE93-0B929436CC6F}" type="slidenum">
              <a:rPr lang="en-US" smtClean="0"/>
              <a:t>23</a:t>
            </a:fld>
            <a:endParaRPr lang="en-US"/>
          </a:p>
        </p:txBody>
      </p:sp>
    </p:spTree>
    <p:extLst>
      <p:ext uri="{BB962C8B-B14F-4D97-AF65-F5344CB8AC3E}">
        <p14:creationId xmlns:p14="http://schemas.microsoft.com/office/powerpoint/2010/main" val="13060899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CF5F6E-771C-49A7-AE93-0B929436CC6F}" type="slidenum">
              <a:rPr lang="en-US" smtClean="0"/>
              <a:t>24</a:t>
            </a:fld>
            <a:endParaRPr lang="en-US"/>
          </a:p>
        </p:txBody>
      </p:sp>
    </p:spTree>
    <p:extLst>
      <p:ext uri="{BB962C8B-B14F-4D97-AF65-F5344CB8AC3E}">
        <p14:creationId xmlns:p14="http://schemas.microsoft.com/office/powerpoint/2010/main" val="40090647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CF5F6E-771C-49A7-AE93-0B929436CC6F}" type="slidenum">
              <a:rPr lang="en-US" smtClean="0"/>
              <a:t>25</a:t>
            </a:fld>
            <a:endParaRPr lang="en-US"/>
          </a:p>
        </p:txBody>
      </p:sp>
    </p:spTree>
    <p:extLst>
      <p:ext uri="{BB962C8B-B14F-4D97-AF65-F5344CB8AC3E}">
        <p14:creationId xmlns:p14="http://schemas.microsoft.com/office/powerpoint/2010/main" val="9799370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CF5F6E-771C-49A7-AE93-0B929436CC6F}" type="slidenum">
              <a:rPr lang="en-US" smtClean="0"/>
              <a:t>26</a:t>
            </a:fld>
            <a:endParaRPr lang="en-US"/>
          </a:p>
        </p:txBody>
      </p:sp>
    </p:spTree>
    <p:extLst>
      <p:ext uri="{BB962C8B-B14F-4D97-AF65-F5344CB8AC3E}">
        <p14:creationId xmlns:p14="http://schemas.microsoft.com/office/powerpoint/2010/main" val="34064618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CF5F6E-771C-49A7-AE93-0B929436CC6F}" type="slidenum">
              <a:rPr lang="en-US" smtClean="0"/>
              <a:t>27</a:t>
            </a:fld>
            <a:endParaRPr lang="en-US"/>
          </a:p>
        </p:txBody>
      </p:sp>
    </p:spTree>
    <p:extLst>
      <p:ext uri="{BB962C8B-B14F-4D97-AF65-F5344CB8AC3E}">
        <p14:creationId xmlns:p14="http://schemas.microsoft.com/office/powerpoint/2010/main" val="8576570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CF5F6E-771C-49A7-AE93-0B929436CC6F}" type="slidenum">
              <a:rPr lang="en-US" smtClean="0"/>
              <a:t>28</a:t>
            </a:fld>
            <a:endParaRPr lang="en-US"/>
          </a:p>
        </p:txBody>
      </p:sp>
    </p:spTree>
    <p:extLst>
      <p:ext uri="{BB962C8B-B14F-4D97-AF65-F5344CB8AC3E}">
        <p14:creationId xmlns:p14="http://schemas.microsoft.com/office/powerpoint/2010/main" val="33079769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CF5F6E-771C-49A7-AE93-0B929436CC6F}" type="slidenum">
              <a:rPr lang="en-US" smtClean="0"/>
              <a:t>29</a:t>
            </a:fld>
            <a:endParaRPr lang="en-US"/>
          </a:p>
        </p:txBody>
      </p:sp>
    </p:spTree>
    <p:extLst>
      <p:ext uri="{BB962C8B-B14F-4D97-AF65-F5344CB8AC3E}">
        <p14:creationId xmlns:p14="http://schemas.microsoft.com/office/powerpoint/2010/main" val="3232961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CF5F6E-771C-49A7-AE93-0B929436CC6F}" type="slidenum">
              <a:rPr lang="en-US" smtClean="0"/>
              <a:t>3</a:t>
            </a:fld>
            <a:endParaRPr lang="en-US"/>
          </a:p>
        </p:txBody>
      </p:sp>
    </p:spTree>
    <p:extLst>
      <p:ext uri="{BB962C8B-B14F-4D97-AF65-F5344CB8AC3E}">
        <p14:creationId xmlns:p14="http://schemas.microsoft.com/office/powerpoint/2010/main" val="1647394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CF5F6E-771C-49A7-AE93-0B929436CC6F}" type="slidenum">
              <a:rPr lang="en-US" smtClean="0"/>
              <a:t>30</a:t>
            </a:fld>
            <a:endParaRPr lang="en-US"/>
          </a:p>
        </p:txBody>
      </p:sp>
    </p:spTree>
    <p:extLst>
      <p:ext uri="{BB962C8B-B14F-4D97-AF65-F5344CB8AC3E}">
        <p14:creationId xmlns:p14="http://schemas.microsoft.com/office/powerpoint/2010/main" val="15924573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CF5F6E-771C-49A7-AE93-0B929436CC6F}" type="slidenum">
              <a:rPr lang="en-US" smtClean="0"/>
              <a:t>31</a:t>
            </a:fld>
            <a:endParaRPr lang="en-US"/>
          </a:p>
        </p:txBody>
      </p:sp>
    </p:spTree>
    <p:extLst>
      <p:ext uri="{BB962C8B-B14F-4D97-AF65-F5344CB8AC3E}">
        <p14:creationId xmlns:p14="http://schemas.microsoft.com/office/powerpoint/2010/main" val="32050429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CF5F6E-771C-49A7-AE93-0B929436CC6F}" type="slidenum">
              <a:rPr lang="en-US" smtClean="0"/>
              <a:t>32</a:t>
            </a:fld>
            <a:endParaRPr lang="en-US"/>
          </a:p>
        </p:txBody>
      </p:sp>
    </p:spTree>
    <p:extLst>
      <p:ext uri="{BB962C8B-B14F-4D97-AF65-F5344CB8AC3E}">
        <p14:creationId xmlns:p14="http://schemas.microsoft.com/office/powerpoint/2010/main" val="5366733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CF5F6E-771C-49A7-AE93-0B929436CC6F}" type="slidenum">
              <a:rPr lang="en-US" smtClean="0"/>
              <a:t>33</a:t>
            </a:fld>
            <a:endParaRPr lang="en-US"/>
          </a:p>
        </p:txBody>
      </p:sp>
    </p:spTree>
    <p:extLst>
      <p:ext uri="{BB962C8B-B14F-4D97-AF65-F5344CB8AC3E}">
        <p14:creationId xmlns:p14="http://schemas.microsoft.com/office/powerpoint/2010/main" val="25130491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CF5F6E-771C-49A7-AE93-0B929436CC6F}" type="slidenum">
              <a:rPr lang="en-US" smtClean="0"/>
              <a:t>34</a:t>
            </a:fld>
            <a:endParaRPr lang="en-US"/>
          </a:p>
        </p:txBody>
      </p:sp>
    </p:spTree>
    <p:extLst>
      <p:ext uri="{BB962C8B-B14F-4D97-AF65-F5344CB8AC3E}">
        <p14:creationId xmlns:p14="http://schemas.microsoft.com/office/powerpoint/2010/main" val="5741346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CF5F6E-771C-49A7-AE93-0B929436CC6F}" type="slidenum">
              <a:rPr lang="en-US" smtClean="0"/>
              <a:t>35</a:t>
            </a:fld>
            <a:endParaRPr lang="en-US"/>
          </a:p>
        </p:txBody>
      </p:sp>
    </p:spTree>
    <p:extLst>
      <p:ext uri="{BB962C8B-B14F-4D97-AF65-F5344CB8AC3E}">
        <p14:creationId xmlns:p14="http://schemas.microsoft.com/office/powerpoint/2010/main" val="29224376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CF5F6E-771C-49A7-AE93-0B929436CC6F}" type="slidenum">
              <a:rPr lang="en-US" smtClean="0"/>
              <a:t>36</a:t>
            </a:fld>
            <a:endParaRPr lang="en-US"/>
          </a:p>
        </p:txBody>
      </p:sp>
    </p:spTree>
    <p:extLst>
      <p:ext uri="{BB962C8B-B14F-4D97-AF65-F5344CB8AC3E}">
        <p14:creationId xmlns:p14="http://schemas.microsoft.com/office/powerpoint/2010/main" val="11480221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CF5F6E-771C-49A7-AE93-0B929436CC6F}" type="slidenum">
              <a:rPr lang="en-US" smtClean="0"/>
              <a:t>37</a:t>
            </a:fld>
            <a:endParaRPr lang="en-US"/>
          </a:p>
        </p:txBody>
      </p:sp>
    </p:spTree>
    <p:extLst>
      <p:ext uri="{BB962C8B-B14F-4D97-AF65-F5344CB8AC3E}">
        <p14:creationId xmlns:p14="http://schemas.microsoft.com/office/powerpoint/2010/main" val="26011416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CF5F6E-771C-49A7-AE93-0B929436CC6F}" type="slidenum">
              <a:rPr lang="en-US" smtClean="0"/>
              <a:t>38</a:t>
            </a:fld>
            <a:endParaRPr lang="en-US"/>
          </a:p>
        </p:txBody>
      </p:sp>
    </p:spTree>
    <p:extLst>
      <p:ext uri="{BB962C8B-B14F-4D97-AF65-F5344CB8AC3E}">
        <p14:creationId xmlns:p14="http://schemas.microsoft.com/office/powerpoint/2010/main" val="29461022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CF5F6E-771C-49A7-AE93-0B929436CC6F}" type="slidenum">
              <a:rPr lang="en-US" smtClean="0"/>
              <a:t>39</a:t>
            </a:fld>
            <a:endParaRPr lang="en-US"/>
          </a:p>
        </p:txBody>
      </p:sp>
    </p:spTree>
    <p:extLst>
      <p:ext uri="{BB962C8B-B14F-4D97-AF65-F5344CB8AC3E}">
        <p14:creationId xmlns:p14="http://schemas.microsoft.com/office/powerpoint/2010/main" val="2021141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CF5F6E-771C-49A7-AE93-0B929436CC6F}" type="slidenum">
              <a:rPr lang="en-US" smtClean="0"/>
              <a:t>4</a:t>
            </a:fld>
            <a:endParaRPr lang="en-US"/>
          </a:p>
        </p:txBody>
      </p:sp>
    </p:spTree>
    <p:extLst>
      <p:ext uri="{BB962C8B-B14F-4D97-AF65-F5344CB8AC3E}">
        <p14:creationId xmlns:p14="http://schemas.microsoft.com/office/powerpoint/2010/main" val="32561337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CF5F6E-771C-49A7-AE93-0B929436CC6F}" type="slidenum">
              <a:rPr lang="en-US" smtClean="0"/>
              <a:t>40</a:t>
            </a:fld>
            <a:endParaRPr lang="en-US"/>
          </a:p>
        </p:txBody>
      </p:sp>
    </p:spTree>
    <p:extLst>
      <p:ext uri="{BB962C8B-B14F-4D97-AF65-F5344CB8AC3E}">
        <p14:creationId xmlns:p14="http://schemas.microsoft.com/office/powerpoint/2010/main" val="3795537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CF5F6E-771C-49A7-AE93-0B929436CC6F}" type="slidenum">
              <a:rPr lang="en-US" smtClean="0"/>
              <a:t>41</a:t>
            </a:fld>
            <a:endParaRPr lang="en-US"/>
          </a:p>
        </p:txBody>
      </p:sp>
    </p:spTree>
    <p:extLst>
      <p:ext uri="{BB962C8B-B14F-4D97-AF65-F5344CB8AC3E}">
        <p14:creationId xmlns:p14="http://schemas.microsoft.com/office/powerpoint/2010/main" val="18763424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CF5F6E-771C-49A7-AE93-0B929436CC6F}" type="slidenum">
              <a:rPr lang="en-US" smtClean="0"/>
              <a:t>42</a:t>
            </a:fld>
            <a:endParaRPr lang="en-US"/>
          </a:p>
        </p:txBody>
      </p:sp>
    </p:spTree>
    <p:extLst>
      <p:ext uri="{BB962C8B-B14F-4D97-AF65-F5344CB8AC3E}">
        <p14:creationId xmlns:p14="http://schemas.microsoft.com/office/powerpoint/2010/main" val="42842515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CF5F6E-771C-49A7-AE93-0B929436CC6F}" type="slidenum">
              <a:rPr lang="en-US" smtClean="0"/>
              <a:t>43</a:t>
            </a:fld>
            <a:endParaRPr lang="en-US"/>
          </a:p>
        </p:txBody>
      </p:sp>
    </p:spTree>
    <p:extLst>
      <p:ext uri="{BB962C8B-B14F-4D97-AF65-F5344CB8AC3E}">
        <p14:creationId xmlns:p14="http://schemas.microsoft.com/office/powerpoint/2010/main" val="34106379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CF5F6E-771C-49A7-AE93-0B929436CC6F}" type="slidenum">
              <a:rPr lang="en-US" smtClean="0"/>
              <a:t>44</a:t>
            </a:fld>
            <a:endParaRPr lang="en-US"/>
          </a:p>
        </p:txBody>
      </p:sp>
    </p:spTree>
    <p:extLst>
      <p:ext uri="{BB962C8B-B14F-4D97-AF65-F5344CB8AC3E}">
        <p14:creationId xmlns:p14="http://schemas.microsoft.com/office/powerpoint/2010/main" val="1969939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CF5F6E-771C-49A7-AE93-0B929436CC6F}" type="slidenum">
              <a:rPr lang="en-US" smtClean="0"/>
              <a:t>45</a:t>
            </a:fld>
            <a:endParaRPr lang="en-US"/>
          </a:p>
        </p:txBody>
      </p:sp>
    </p:spTree>
    <p:extLst>
      <p:ext uri="{BB962C8B-B14F-4D97-AF65-F5344CB8AC3E}">
        <p14:creationId xmlns:p14="http://schemas.microsoft.com/office/powerpoint/2010/main" val="37911683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CF5F6E-771C-49A7-AE93-0B929436CC6F}" type="slidenum">
              <a:rPr lang="en-US" smtClean="0"/>
              <a:t>46</a:t>
            </a:fld>
            <a:endParaRPr lang="en-US"/>
          </a:p>
        </p:txBody>
      </p:sp>
    </p:spTree>
    <p:extLst>
      <p:ext uri="{BB962C8B-B14F-4D97-AF65-F5344CB8AC3E}">
        <p14:creationId xmlns:p14="http://schemas.microsoft.com/office/powerpoint/2010/main" val="13216034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CF5F6E-771C-49A7-AE93-0B929436CC6F}" type="slidenum">
              <a:rPr lang="en-US" smtClean="0"/>
              <a:t>47</a:t>
            </a:fld>
            <a:endParaRPr lang="en-US"/>
          </a:p>
        </p:txBody>
      </p:sp>
    </p:spTree>
    <p:extLst>
      <p:ext uri="{BB962C8B-B14F-4D97-AF65-F5344CB8AC3E}">
        <p14:creationId xmlns:p14="http://schemas.microsoft.com/office/powerpoint/2010/main" val="10462192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CF5F6E-771C-49A7-AE93-0B929436CC6F}" type="slidenum">
              <a:rPr lang="en-US" smtClean="0"/>
              <a:t>48</a:t>
            </a:fld>
            <a:endParaRPr lang="en-US"/>
          </a:p>
        </p:txBody>
      </p:sp>
    </p:spTree>
    <p:extLst>
      <p:ext uri="{BB962C8B-B14F-4D97-AF65-F5344CB8AC3E}">
        <p14:creationId xmlns:p14="http://schemas.microsoft.com/office/powerpoint/2010/main" val="11449925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CF5F6E-771C-49A7-AE93-0B929436CC6F}" type="slidenum">
              <a:rPr lang="en-US" smtClean="0"/>
              <a:t>49</a:t>
            </a:fld>
            <a:endParaRPr lang="en-US"/>
          </a:p>
        </p:txBody>
      </p:sp>
    </p:spTree>
    <p:extLst>
      <p:ext uri="{BB962C8B-B14F-4D97-AF65-F5344CB8AC3E}">
        <p14:creationId xmlns:p14="http://schemas.microsoft.com/office/powerpoint/2010/main" val="1516473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CF5F6E-771C-49A7-AE93-0B929436CC6F}" type="slidenum">
              <a:rPr lang="en-US" smtClean="0"/>
              <a:t>5</a:t>
            </a:fld>
            <a:endParaRPr lang="en-US"/>
          </a:p>
        </p:txBody>
      </p:sp>
    </p:spTree>
    <p:extLst>
      <p:ext uri="{BB962C8B-B14F-4D97-AF65-F5344CB8AC3E}">
        <p14:creationId xmlns:p14="http://schemas.microsoft.com/office/powerpoint/2010/main" val="4915073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CF5F6E-771C-49A7-AE93-0B929436CC6F}" type="slidenum">
              <a:rPr lang="en-US" smtClean="0"/>
              <a:t>50</a:t>
            </a:fld>
            <a:endParaRPr lang="en-US"/>
          </a:p>
        </p:txBody>
      </p:sp>
    </p:spTree>
    <p:extLst>
      <p:ext uri="{BB962C8B-B14F-4D97-AF65-F5344CB8AC3E}">
        <p14:creationId xmlns:p14="http://schemas.microsoft.com/office/powerpoint/2010/main" val="4923715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CF5F6E-771C-49A7-AE93-0B929436CC6F}" type="slidenum">
              <a:rPr lang="en-US" smtClean="0"/>
              <a:t>51</a:t>
            </a:fld>
            <a:endParaRPr lang="en-US"/>
          </a:p>
        </p:txBody>
      </p:sp>
    </p:spTree>
    <p:extLst>
      <p:ext uri="{BB962C8B-B14F-4D97-AF65-F5344CB8AC3E}">
        <p14:creationId xmlns:p14="http://schemas.microsoft.com/office/powerpoint/2010/main" val="7062427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CF5F6E-771C-49A7-AE93-0B929436CC6F}" type="slidenum">
              <a:rPr lang="en-US" smtClean="0"/>
              <a:t>52</a:t>
            </a:fld>
            <a:endParaRPr lang="en-US"/>
          </a:p>
        </p:txBody>
      </p:sp>
    </p:spTree>
    <p:extLst>
      <p:ext uri="{BB962C8B-B14F-4D97-AF65-F5344CB8AC3E}">
        <p14:creationId xmlns:p14="http://schemas.microsoft.com/office/powerpoint/2010/main" val="812126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CF5F6E-771C-49A7-AE93-0B929436CC6F}" type="slidenum">
              <a:rPr lang="en-US" smtClean="0"/>
              <a:t>53</a:t>
            </a:fld>
            <a:endParaRPr lang="en-US"/>
          </a:p>
        </p:txBody>
      </p:sp>
    </p:spTree>
    <p:extLst>
      <p:ext uri="{BB962C8B-B14F-4D97-AF65-F5344CB8AC3E}">
        <p14:creationId xmlns:p14="http://schemas.microsoft.com/office/powerpoint/2010/main" val="28106530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CF5F6E-771C-49A7-AE93-0B929436CC6F}" type="slidenum">
              <a:rPr lang="en-US" smtClean="0"/>
              <a:t>54</a:t>
            </a:fld>
            <a:endParaRPr lang="en-US"/>
          </a:p>
        </p:txBody>
      </p:sp>
    </p:spTree>
    <p:extLst>
      <p:ext uri="{BB962C8B-B14F-4D97-AF65-F5344CB8AC3E}">
        <p14:creationId xmlns:p14="http://schemas.microsoft.com/office/powerpoint/2010/main" val="32203611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CF5F6E-771C-49A7-AE93-0B929436CC6F}" type="slidenum">
              <a:rPr lang="en-US" smtClean="0"/>
              <a:t>55</a:t>
            </a:fld>
            <a:endParaRPr lang="en-US"/>
          </a:p>
        </p:txBody>
      </p:sp>
    </p:spTree>
    <p:extLst>
      <p:ext uri="{BB962C8B-B14F-4D97-AF65-F5344CB8AC3E}">
        <p14:creationId xmlns:p14="http://schemas.microsoft.com/office/powerpoint/2010/main" val="17106817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CF5F6E-771C-49A7-AE93-0B929436CC6F}" type="slidenum">
              <a:rPr lang="en-US" smtClean="0"/>
              <a:t>56</a:t>
            </a:fld>
            <a:endParaRPr lang="en-US"/>
          </a:p>
        </p:txBody>
      </p:sp>
    </p:spTree>
    <p:extLst>
      <p:ext uri="{BB962C8B-B14F-4D97-AF65-F5344CB8AC3E}">
        <p14:creationId xmlns:p14="http://schemas.microsoft.com/office/powerpoint/2010/main" val="36248127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CF5F6E-771C-49A7-AE93-0B929436CC6F}" type="slidenum">
              <a:rPr lang="en-US" smtClean="0"/>
              <a:t>63</a:t>
            </a:fld>
            <a:endParaRPr lang="en-US"/>
          </a:p>
        </p:txBody>
      </p:sp>
    </p:spTree>
    <p:extLst>
      <p:ext uri="{BB962C8B-B14F-4D97-AF65-F5344CB8AC3E}">
        <p14:creationId xmlns:p14="http://schemas.microsoft.com/office/powerpoint/2010/main" val="2513698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CF5F6E-771C-49A7-AE93-0B929436CC6F}" type="slidenum">
              <a:rPr lang="en-US" smtClean="0"/>
              <a:t>6</a:t>
            </a:fld>
            <a:endParaRPr lang="en-US"/>
          </a:p>
        </p:txBody>
      </p:sp>
    </p:spTree>
    <p:extLst>
      <p:ext uri="{BB962C8B-B14F-4D97-AF65-F5344CB8AC3E}">
        <p14:creationId xmlns:p14="http://schemas.microsoft.com/office/powerpoint/2010/main" val="3518583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CF5F6E-771C-49A7-AE93-0B929436CC6F}" type="slidenum">
              <a:rPr lang="en-US" smtClean="0"/>
              <a:t>7</a:t>
            </a:fld>
            <a:endParaRPr lang="en-US"/>
          </a:p>
        </p:txBody>
      </p:sp>
    </p:spTree>
    <p:extLst>
      <p:ext uri="{BB962C8B-B14F-4D97-AF65-F5344CB8AC3E}">
        <p14:creationId xmlns:p14="http://schemas.microsoft.com/office/powerpoint/2010/main" val="2352855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CF5F6E-771C-49A7-AE93-0B929436CC6F}" type="slidenum">
              <a:rPr lang="en-US" smtClean="0"/>
              <a:t>8</a:t>
            </a:fld>
            <a:endParaRPr lang="en-US"/>
          </a:p>
        </p:txBody>
      </p:sp>
    </p:spTree>
    <p:extLst>
      <p:ext uri="{BB962C8B-B14F-4D97-AF65-F5344CB8AC3E}">
        <p14:creationId xmlns:p14="http://schemas.microsoft.com/office/powerpoint/2010/main" val="3125416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CF5F6E-771C-49A7-AE93-0B929436CC6F}" type="slidenum">
              <a:rPr lang="en-US" smtClean="0"/>
              <a:t>9</a:t>
            </a:fld>
            <a:endParaRPr lang="en-US"/>
          </a:p>
        </p:txBody>
      </p:sp>
    </p:spTree>
    <p:extLst>
      <p:ext uri="{BB962C8B-B14F-4D97-AF65-F5344CB8AC3E}">
        <p14:creationId xmlns:p14="http://schemas.microsoft.com/office/powerpoint/2010/main" val="2684237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0DD6-93B0-DD36-1A65-F6B518F9B3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C7E23B7-11CD-9BF6-A741-1B43184A1A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71C38D-CC59-F1D1-A4C3-64033908D10A}"/>
              </a:ext>
            </a:extLst>
          </p:cNvPr>
          <p:cNvSpPr>
            <a:spLocks noGrp="1"/>
          </p:cNvSpPr>
          <p:nvPr>
            <p:ph type="dt" sz="half" idx="10"/>
          </p:nvPr>
        </p:nvSpPr>
        <p:spPr/>
        <p:txBody>
          <a:bodyPr/>
          <a:lstStyle/>
          <a:p>
            <a:fld id="{139D1731-6FB9-4800-BCD2-0C2B4BA59699}" type="datetime1">
              <a:rPr lang="en-US" smtClean="0"/>
              <a:t>17-Mar-23</a:t>
            </a:fld>
            <a:endParaRPr lang="en-US"/>
          </a:p>
        </p:txBody>
      </p:sp>
      <p:sp>
        <p:nvSpPr>
          <p:cNvPr id="5" name="Footer Placeholder 4">
            <a:extLst>
              <a:ext uri="{FF2B5EF4-FFF2-40B4-BE49-F238E27FC236}">
                <a16:creationId xmlns:a16="http://schemas.microsoft.com/office/drawing/2014/main" id="{D3E47A18-8029-F0F5-7CB8-04A6F7FD41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F4EA52-8A09-68DF-E0EF-7F25DEA6D7E4}"/>
              </a:ext>
            </a:extLst>
          </p:cNvPr>
          <p:cNvSpPr>
            <a:spLocks noGrp="1"/>
          </p:cNvSpPr>
          <p:nvPr>
            <p:ph type="sldNum" sz="quarter" idx="12"/>
          </p:nvPr>
        </p:nvSpPr>
        <p:spPr>
          <a:xfrm>
            <a:off x="8534400" y="265113"/>
            <a:ext cx="2743200" cy="363537"/>
          </a:xfrm>
        </p:spPr>
        <p:txBody>
          <a:bodyPr/>
          <a:lstStyle>
            <a:lvl1pPr>
              <a:defRPr sz="2000">
                <a:solidFill>
                  <a:schemeClr val="tx1"/>
                </a:solidFill>
                <a:highlight>
                  <a:srgbClr val="FFFF00"/>
                </a:highlight>
                <a:latin typeface="Arial Rounded MT Bold" panose="020F0704030504030204" pitchFamily="34" charset="0"/>
              </a:defRPr>
            </a:lvl1pPr>
          </a:lstStyle>
          <a:p>
            <a:fld id="{471E81C3-D3A0-483B-8E9B-FE15E572EEDD}" type="slidenum">
              <a:rPr lang="en-US" smtClean="0"/>
              <a:pPr/>
              <a:t>‹#›</a:t>
            </a:fld>
            <a:endParaRPr lang="en-US"/>
          </a:p>
        </p:txBody>
      </p:sp>
    </p:spTree>
    <p:extLst>
      <p:ext uri="{BB962C8B-B14F-4D97-AF65-F5344CB8AC3E}">
        <p14:creationId xmlns:p14="http://schemas.microsoft.com/office/powerpoint/2010/main" val="66140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DC218-5DC9-9A35-4767-D245B16F26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834A305-028C-767F-6EB1-4A899196B2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4259EA-0191-F8C1-6CFC-7121B737BD87}"/>
              </a:ext>
            </a:extLst>
          </p:cNvPr>
          <p:cNvSpPr>
            <a:spLocks noGrp="1"/>
          </p:cNvSpPr>
          <p:nvPr>
            <p:ph type="dt" sz="half" idx="10"/>
          </p:nvPr>
        </p:nvSpPr>
        <p:spPr/>
        <p:txBody>
          <a:bodyPr/>
          <a:lstStyle/>
          <a:p>
            <a:fld id="{D8E1D03E-8469-481F-9446-447FDF9296A6}" type="datetime1">
              <a:rPr lang="en-US" smtClean="0"/>
              <a:t>17-Mar-23</a:t>
            </a:fld>
            <a:endParaRPr lang="en-US"/>
          </a:p>
        </p:txBody>
      </p:sp>
      <p:sp>
        <p:nvSpPr>
          <p:cNvPr id="5" name="Footer Placeholder 4">
            <a:extLst>
              <a:ext uri="{FF2B5EF4-FFF2-40B4-BE49-F238E27FC236}">
                <a16:creationId xmlns:a16="http://schemas.microsoft.com/office/drawing/2014/main" id="{B4FCDCBE-2440-617B-C58F-E607E4DC89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B8BBF1-5703-9205-C754-F6053E8C730A}"/>
              </a:ext>
            </a:extLst>
          </p:cNvPr>
          <p:cNvSpPr>
            <a:spLocks noGrp="1"/>
          </p:cNvSpPr>
          <p:nvPr>
            <p:ph type="sldNum" sz="quarter" idx="12"/>
          </p:nvPr>
        </p:nvSpPr>
        <p:spPr/>
        <p:txBody>
          <a:bodyPr/>
          <a:lstStyle/>
          <a:p>
            <a:fld id="{471E81C3-D3A0-483B-8E9B-FE15E572EEDD}" type="slidenum">
              <a:rPr lang="en-US" smtClean="0"/>
              <a:t>‹#›</a:t>
            </a:fld>
            <a:endParaRPr lang="en-US"/>
          </a:p>
        </p:txBody>
      </p:sp>
    </p:spTree>
    <p:extLst>
      <p:ext uri="{BB962C8B-B14F-4D97-AF65-F5344CB8AC3E}">
        <p14:creationId xmlns:p14="http://schemas.microsoft.com/office/powerpoint/2010/main" val="3413558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44AC42-1CC8-24EA-3958-BBA66CD7832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948611F-ABF4-89B0-DD9D-CF78BC8B57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77C15D-DFAF-80F1-8FAF-A57136ED1223}"/>
              </a:ext>
            </a:extLst>
          </p:cNvPr>
          <p:cNvSpPr>
            <a:spLocks noGrp="1"/>
          </p:cNvSpPr>
          <p:nvPr>
            <p:ph type="dt" sz="half" idx="10"/>
          </p:nvPr>
        </p:nvSpPr>
        <p:spPr/>
        <p:txBody>
          <a:bodyPr/>
          <a:lstStyle/>
          <a:p>
            <a:fld id="{ED3B4930-2146-4672-9CF0-FD770E8355B8}" type="datetime1">
              <a:rPr lang="en-US" smtClean="0"/>
              <a:t>17-Mar-23</a:t>
            </a:fld>
            <a:endParaRPr lang="en-US"/>
          </a:p>
        </p:txBody>
      </p:sp>
      <p:sp>
        <p:nvSpPr>
          <p:cNvPr id="5" name="Footer Placeholder 4">
            <a:extLst>
              <a:ext uri="{FF2B5EF4-FFF2-40B4-BE49-F238E27FC236}">
                <a16:creationId xmlns:a16="http://schemas.microsoft.com/office/drawing/2014/main" id="{5FCA3636-02CC-0501-A780-608487D314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27878B-FBC4-CD96-7A59-9F19B759F984}"/>
              </a:ext>
            </a:extLst>
          </p:cNvPr>
          <p:cNvSpPr>
            <a:spLocks noGrp="1"/>
          </p:cNvSpPr>
          <p:nvPr>
            <p:ph type="sldNum" sz="quarter" idx="12"/>
          </p:nvPr>
        </p:nvSpPr>
        <p:spPr/>
        <p:txBody>
          <a:bodyPr/>
          <a:lstStyle/>
          <a:p>
            <a:fld id="{471E81C3-D3A0-483B-8E9B-FE15E572EEDD}" type="slidenum">
              <a:rPr lang="en-US" smtClean="0"/>
              <a:t>‹#›</a:t>
            </a:fld>
            <a:endParaRPr lang="en-US"/>
          </a:p>
        </p:txBody>
      </p:sp>
    </p:spTree>
    <p:extLst>
      <p:ext uri="{BB962C8B-B14F-4D97-AF65-F5344CB8AC3E}">
        <p14:creationId xmlns:p14="http://schemas.microsoft.com/office/powerpoint/2010/main" val="11947990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54BCE-00AB-7AF1-D317-45AA44B045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4320FE-1134-B151-7103-9E390CE1B2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2AE08E-F3E1-AA06-9ED7-D4C25016671A}"/>
              </a:ext>
            </a:extLst>
          </p:cNvPr>
          <p:cNvSpPr>
            <a:spLocks noGrp="1"/>
          </p:cNvSpPr>
          <p:nvPr>
            <p:ph type="dt" sz="half" idx="10"/>
          </p:nvPr>
        </p:nvSpPr>
        <p:spPr/>
        <p:txBody>
          <a:bodyPr/>
          <a:lstStyle/>
          <a:p>
            <a:fld id="{66F89118-14AE-465C-85A6-B23B6B445A3D}" type="datetime1">
              <a:rPr lang="en-US" smtClean="0"/>
              <a:t>17-Mar-23</a:t>
            </a:fld>
            <a:endParaRPr lang="en-US"/>
          </a:p>
        </p:txBody>
      </p:sp>
      <p:sp>
        <p:nvSpPr>
          <p:cNvPr id="5" name="Footer Placeholder 4">
            <a:extLst>
              <a:ext uri="{FF2B5EF4-FFF2-40B4-BE49-F238E27FC236}">
                <a16:creationId xmlns:a16="http://schemas.microsoft.com/office/drawing/2014/main" id="{190D11C6-FE72-3A18-6E75-04C45FCBB5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82A8EA-A042-56B5-DB18-EDE4AD540AC1}"/>
              </a:ext>
            </a:extLst>
          </p:cNvPr>
          <p:cNvSpPr>
            <a:spLocks noGrp="1"/>
          </p:cNvSpPr>
          <p:nvPr>
            <p:ph type="sldNum" sz="quarter" idx="12"/>
          </p:nvPr>
        </p:nvSpPr>
        <p:spPr/>
        <p:txBody>
          <a:bodyPr/>
          <a:lstStyle/>
          <a:p>
            <a:fld id="{471E81C3-D3A0-483B-8E9B-FE15E572EEDD}" type="slidenum">
              <a:rPr lang="en-US" smtClean="0"/>
              <a:t>‹#›</a:t>
            </a:fld>
            <a:endParaRPr lang="en-US"/>
          </a:p>
        </p:txBody>
      </p:sp>
    </p:spTree>
    <p:extLst>
      <p:ext uri="{BB962C8B-B14F-4D97-AF65-F5344CB8AC3E}">
        <p14:creationId xmlns:p14="http://schemas.microsoft.com/office/powerpoint/2010/main" val="7207006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1285B-B563-7CF6-33A6-B6B300E3B4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B0AB01A-6B67-F13D-4390-E16431D819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6A6F13-5A38-70F1-910D-82207A901846}"/>
              </a:ext>
            </a:extLst>
          </p:cNvPr>
          <p:cNvSpPr>
            <a:spLocks noGrp="1"/>
          </p:cNvSpPr>
          <p:nvPr>
            <p:ph type="dt" sz="half" idx="10"/>
          </p:nvPr>
        </p:nvSpPr>
        <p:spPr/>
        <p:txBody>
          <a:bodyPr/>
          <a:lstStyle/>
          <a:p>
            <a:fld id="{E8374252-DE2F-4E77-A5B6-BDF8D02A5987}" type="datetime1">
              <a:rPr lang="en-US" smtClean="0"/>
              <a:t>17-Mar-23</a:t>
            </a:fld>
            <a:endParaRPr lang="en-US"/>
          </a:p>
        </p:txBody>
      </p:sp>
      <p:sp>
        <p:nvSpPr>
          <p:cNvPr id="5" name="Footer Placeholder 4">
            <a:extLst>
              <a:ext uri="{FF2B5EF4-FFF2-40B4-BE49-F238E27FC236}">
                <a16:creationId xmlns:a16="http://schemas.microsoft.com/office/drawing/2014/main" id="{2421FDAC-74E3-CEA2-CC00-F96B7EA240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BC013E-4A48-6C4B-429A-55615E281607}"/>
              </a:ext>
            </a:extLst>
          </p:cNvPr>
          <p:cNvSpPr>
            <a:spLocks noGrp="1"/>
          </p:cNvSpPr>
          <p:nvPr>
            <p:ph type="sldNum" sz="quarter" idx="12"/>
          </p:nvPr>
        </p:nvSpPr>
        <p:spPr/>
        <p:txBody>
          <a:bodyPr/>
          <a:lstStyle/>
          <a:p>
            <a:fld id="{471E81C3-D3A0-483B-8E9B-FE15E572EEDD}" type="slidenum">
              <a:rPr lang="en-US" smtClean="0"/>
              <a:t>‹#›</a:t>
            </a:fld>
            <a:endParaRPr lang="en-US"/>
          </a:p>
        </p:txBody>
      </p:sp>
    </p:spTree>
    <p:extLst>
      <p:ext uri="{BB962C8B-B14F-4D97-AF65-F5344CB8AC3E}">
        <p14:creationId xmlns:p14="http://schemas.microsoft.com/office/powerpoint/2010/main" val="1870957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B230A-E638-F1F8-8DD8-8154F649EA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18A88B-8458-BDB2-A2F8-D300BDFC83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82CBCB-455D-97D1-9982-05B9184332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0C4BDE5-7ADE-7906-4E3E-15DD013A5F24}"/>
              </a:ext>
            </a:extLst>
          </p:cNvPr>
          <p:cNvSpPr>
            <a:spLocks noGrp="1"/>
          </p:cNvSpPr>
          <p:nvPr>
            <p:ph type="dt" sz="half" idx="10"/>
          </p:nvPr>
        </p:nvSpPr>
        <p:spPr/>
        <p:txBody>
          <a:bodyPr/>
          <a:lstStyle/>
          <a:p>
            <a:fld id="{C34F6991-8465-4DEF-8494-36FC6487BA40}" type="datetime1">
              <a:rPr lang="en-US" smtClean="0"/>
              <a:t>17-Mar-23</a:t>
            </a:fld>
            <a:endParaRPr lang="en-US"/>
          </a:p>
        </p:txBody>
      </p:sp>
      <p:sp>
        <p:nvSpPr>
          <p:cNvPr id="6" name="Footer Placeholder 5">
            <a:extLst>
              <a:ext uri="{FF2B5EF4-FFF2-40B4-BE49-F238E27FC236}">
                <a16:creationId xmlns:a16="http://schemas.microsoft.com/office/drawing/2014/main" id="{374FBC06-5DC3-CB3D-5FCE-4DC45B037D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A4EBC7-0327-10EC-5A3F-2A964FC7FEFA}"/>
              </a:ext>
            </a:extLst>
          </p:cNvPr>
          <p:cNvSpPr>
            <a:spLocks noGrp="1"/>
          </p:cNvSpPr>
          <p:nvPr>
            <p:ph type="sldNum" sz="quarter" idx="12"/>
          </p:nvPr>
        </p:nvSpPr>
        <p:spPr/>
        <p:txBody>
          <a:bodyPr/>
          <a:lstStyle/>
          <a:p>
            <a:fld id="{471E81C3-D3A0-483B-8E9B-FE15E572EEDD}" type="slidenum">
              <a:rPr lang="en-US" smtClean="0"/>
              <a:t>‹#›</a:t>
            </a:fld>
            <a:endParaRPr lang="en-US"/>
          </a:p>
        </p:txBody>
      </p:sp>
    </p:spTree>
    <p:extLst>
      <p:ext uri="{BB962C8B-B14F-4D97-AF65-F5344CB8AC3E}">
        <p14:creationId xmlns:p14="http://schemas.microsoft.com/office/powerpoint/2010/main" val="1143781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E9EDA-4A78-4D30-26A8-40C41D8CF1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4DA0375-7C94-3D74-EF5F-03566D0C3E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5BC0B01-2875-7277-B4C7-A44A01C5768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74AF6A9-EE17-571C-D546-B224122E51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AFDC46-9828-5A7B-2DEA-F2840708CD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F34F70-B94C-F8AC-A955-D2C39FE5BD2C}"/>
              </a:ext>
            </a:extLst>
          </p:cNvPr>
          <p:cNvSpPr>
            <a:spLocks noGrp="1"/>
          </p:cNvSpPr>
          <p:nvPr>
            <p:ph type="dt" sz="half" idx="10"/>
          </p:nvPr>
        </p:nvSpPr>
        <p:spPr/>
        <p:txBody>
          <a:bodyPr/>
          <a:lstStyle/>
          <a:p>
            <a:fld id="{C35B6841-9F0F-4ECD-99F3-FBFCECE9FA91}" type="datetime1">
              <a:rPr lang="en-US" smtClean="0"/>
              <a:t>17-Mar-23</a:t>
            </a:fld>
            <a:endParaRPr lang="en-US"/>
          </a:p>
        </p:txBody>
      </p:sp>
      <p:sp>
        <p:nvSpPr>
          <p:cNvPr id="8" name="Footer Placeholder 7">
            <a:extLst>
              <a:ext uri="{FF2B5EF4-FFF2-40B4-BE49-F238E27FC236}">
                <a16:creationId xmlns:a16="http://schemas.microsoft.com/office/drawing/2014/main" id="{7526B1CE-4F20-CA26-8FF0-EFA7976AE0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EE1E7EC-7F37-CDB1-1D76-0B6DA2F652C8}"/>
              </a:ext>
            </a:extLst>
          </p:cNvPr>
          <p:cNvSpPr>
            <a:spLocks noGrp="1"/>
          </p:cNvSpPr>
          <p:nvPr>
            <p:ph type="sldNum" sz="quarter" idx="12"/>
          </p:nvPr>
        </p:nvSpPr>
        <p:spPr/>
        <p:txBody>
          <a:bodyPr/>
          <a:lstStyle/>
          <a:p>
            <a:fld id="{471E81C3-D3A0-483B-8E9B-FE15E572EEDD}" type="slidenum">
              <a:rPr lang="en-US" smtClean="0"/>
              <a:t>‹#›</a:t>
            </a:fld>
            <a:endParaRPr lang="en-US"/>
          </a:p>
        </p:txBody>
      </p:sp>
    </p:spTree>
    <p:extLst>
      <p:ext uri="{BB962C8B-B14F-4D97-AF65-F5344CB8AC3E}">
        <p14:creationId xmlns:p14="http://schemas.microsoft.com/office/powerpoint/2010/main" val="3437185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77EC2-1ED8-E34D-19CD-385F9F7852F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8F09898-2ABC-8C01-6749-51F6166F0BF4}"/>
              </a:ext>
            </a:extLst>
          </p:cNvPr>
          <p:cNvSpPr>
            <a:spLocks noGrp="1"/>
          </p:cNvSpPr>
          <p:nvPr>
            <p:ph type="dt" sz="half" idx="10"/>
          </p:nvPr>
        </p:nvSpPr>
        <p:spPr/>
        <p:txBody>
          <a:bodyPr/>
          <a:lstStyle/>
          <a:p>
            <a:fld id="{2F1DD731-FFE4-4D4A-804B-F4E45BBE7811}" type="datetime1">
              <a:rPr lang="en-US" smtClean="0"/>
              <a:t>17-Mar-23</a:t>
            </a:fld>
            <a:endParaRPr lang="en-US"/>
          </a:p>
        </p:txBody>
      </p:sp>
      <p:sp>
        <p:nvSpPr>
          <p:cNvPr id="4" name="Footer Placeholder 3">
            <a:extLst>
              <a:ext uri="{FF2B5EF4-FFF2-40B4-BE49-F238E27FC236}">
                <a16:creationId xmlns:a16="http://schemas.microsoft.com/office/drawing/2014/main" id="{DAAC171E-84A0-93DE-3835-D151D17420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9489B2-D836-5A0E-C7BF-23CD5E872011}"/>
              </a:ext>
            </a:extLst>
          </p:cNvPr>
          <p:cNvSpPr>
            <a:spLocks noGrp="1"/>
          </p:cNvSpPr>
          <p:nvPr>
            <p:ph type="sldNum" sz="quarter" idx="12"/>
          </p:nvPr>
        </p:nvSpPr>
        <p:spPr/>
        <p:txBody>
          <a:bodyPr/>
          <a:lstStyle/>
          <a:p>
            <a:fld id="{471E81C3-D3A0-483B-8E9B-FE15E572EEDD}" type="slidenum">
              <a:rPr lang="en-US" smtClean="0"/>
              <a:t>‹#›</a:t>
            </a:fld>
            <a:endParaRPr lang="en-US"/>
          </a:p>
        </p:txBody>
      </p:sp>
    </p:spTree>
    <p:extLst>
      <p:ext uri="{BB962C8B-B14F-4D97-AF65-F5344CB8AC3E}">
        <p14:creationId xmlns:p14="http://schemas.microsoft.com/office/powerpoint/2010/main" val="1010544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438D9B-A1AB-6573-10BF-6B4BF0FB4B68}"/>
              </a:ext>
            </a:extLst>
          </p:cNvPr>
          <p:cNvSpPr>
            <a:spLocks noGrp="1"/>
          </p:cNvSpPr>
          <p:nvPr>
            <p:ph type="dt" sz="half" idx="10"/>
          </p:nvPr>
        </p:nvSpPr>
        <p:spPr/>
        <p:txBody>
          <a:bodyPr/>
          <a:lstStyle/>
          <a:p>
            <a:fld id="{2D6DF28C-5A9B-4665-A07A-FDAB172F69E1}" type="datetime1">
              <a:rPr lang="en-US" smtClean="0"/>
              <a:t>17-Mar-23</a:t>
            </a:fld>
            <a:endParaRPr lang="en-US"/>
          </a:p>
        </p:txBody>
      </p:sp>
      <p:sp>
        <p:nvSpPr>
          <p:cNvPr id="3" name="Footer Placeholder 2">
            <a:extLst>
              <a:ext uri="{FF2B5EF4-FFF2-40B4-BE49-F238E27FC236}">
                <a16:creationId xmlns:a16="http://schemas.microsoft.com/office/drawing/2014/main" id="{637BF161-062C-0E59-95F5-24A645263D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DB0FB55-B102-22B0-95B1-2363FEB9CBC7}"/>
              </a:ext>
            </a:extLst>
          </p:cNvPr>
          <p:cNvSpPr>
            <a:spLocks noGrp="1"/>
          </p:cNvSpPr>
          <p:nvPr>
            <p:ph type="sldNum" sz="quarter" idx="12"/>
          </p:nvPr>
        </p:nvSpPr>
        <p:spPr/>
        <p:txBody>
          <a:bodyPr/>
          <a:lstStyle/>
          <a:p>
            <a:fld id="{471E81C3-D3A0-483B-8E9B-FE15E572EEDD}" type="slidenum">
              <a:rPr lang="en-US" smtClean="0"/>
              <a:t>‹#›</a:t>
            </a:fld>
            <a:endParaRPr lang="en-US"/>
          </a:p>
        </p:txBody>
      </p:sp>
    </p:spTree>
    <p:extLst>
      <p:ext uri="{BB962C8B-B14F-4D97-AF65-F5344CB8AC3E}">
        <p14:creationId xmlns:p14="http://schemas.microsoft.com/office/powerpoint/2010/main" val="207718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25961-9B0E-3C79-1B35-BFA999A080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520EC8-FB1B-766C-1DA3-E7F76E53C8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1060AC-12BF-922E-0B71-99C65F4D53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705211-D623-DD90-B5EE-72B87EB2DE26}"/>
              </a:ext>
            </a:extLst>
          </p:cNvPr>
          <p:cNvSpPr>
            <a:spLocks noGrp="1"/>
          </p:cNvSpPr>
          <p:nvPr>
            <p:ph type="dt" sz="half" idx="10"/>
          </p:nvPr>
        </p:nvSpPr>
        <p:spPr/>
        <p:txBody>
          <a:bodyPr/>
          <a:lstStyle/>
          <a:p>
            <a:fld id="{7C336BF8-30DC-447A-9AD1-412726A5DD4C}" type="datetime1">
              <a:rPr lang="en-US" smtClean="0"/>
              <a:t>17-Mar-23</a:t>
            </a:fld>
            <a:endParaRPr lang="en-US"/>
          </a:p>
        </p:txBody>
      </p:sp>
      <p:sp>
        <p:nvSpPr>
          <p:cNvPr id="6" name="Footer Placeholder 5">
            <a:extLst>
              <a:ext uri="{FF2B5EF4-FFF2-40B4-BE49-F238E27FC236}">
                <a16:creationId xmlns:a16="http://schemas.microsoft.com/office/drawing/2014/main" id="{E8A60930-B49E-C74D-E6D7-97F82396BE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5D9FF1-2268-E8D6-A498-4EF5202BA978}"/>
              </a:ext>
            </a:extLst>
          </p:cNvPr>
          <p:cNvSpPr>
            <a:spLocks noGrp="1"/>
          </p:cNvSpPr>
          <p:nvPr>
            <p:ph type="sldNum" sz="quarter" idx="12"/>
          </p:nvPr>
        </p:nvSpPr>
        <p:spPr/>
        <p:txBody>
          <a:bodyPr/>
          <a:lstStyle/>
          <a:p>
            <a:fld id="{471E81C3-D3A0-483B-8E9B-FE15E572EEDD}" type="slidenum">
              <a:rPr lang="en-US" smtClean="0"/>
              <a:t>‹#›</a:t>
            </a:fld>
            <a:endParaRPr lang="en-US"/>
          </a:p>
        </p:txBody>
      </p:sp>
    </p:spTree>
    <p:extLst>
      <p:ext uri="{BB962C8B-B14F-4D97-AF65-F5344CB8AC3E}">
        <p14:creationId xmlns:p14="http://schemas.microsoft.com/office/powerpoint/2010/main" val="763501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3114B-154E-258D-C23E-6030D80150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E46D319-0660-8CCE-ADFB-F5CDD2084E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0944250-53BC-7A2E-D336-4E1DD924A5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841A5B-1B00-8756-CC1B-0F23958F2F91}"/>
              </a:ext>
            </a:extLst>
          </p:cNvPr>
          <p:cNvSpPr>
            <a:spLocks noGrp="1"/>
          </p:cNvSpPr>
          <p:nvPr>
            <p:ph type="dt" sz="half" idx="10"/>
          </p:nvPr>
        </p:nvSpPr>
        <p:spPr/>
        <p:txBody>
          <a:bodyPr/>
          <a:lstStyle/>
          <a:p>
            <a:fld id="{ABC80AED-417E-4103-8EA8-6B67C006C4CC}" type="datetime1">
              <a:rPr lang="en-US" smtClean="0"/>
              <a:t>17-Mar-23</a:t>
            </a:fld>
            <a:endParaRPr lang="en-US"/>
          </a:p>
        </p:txBody>
      </p:sp>
      <p:sp>
        <p:nvSpPr>
          <p:cNvPr id="6" name="Footer Placeholder 5">
            <a:extLst>
              <a:ext uri="{FF2B5EF4-FFF2-40B4-BE49-F238E27FC236}">
                <a16:creationId xmlns:a16="http://schemas.microsoft.com/office/drawing/2014/main" id="{7B09F0A1-447E-A5C6-E5CA-C72C2DFD44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EBB082-4F26-23F9-1117-8AEBD4435B3C}"/>
              </a:ext>
            </a:extLst>
          </p:cNvPr>
          <p:cNvSpPr>
            <a:spLocks noGrp="1"/>
          </p:cNvSpPr>
          <p:nvPr>
            <p:ph type="sldNum" sz="quarter" idx="12"/>
          </p:nvPr>
        </p:nvSpPr>
        <p:spPr/>
        <p:txBody>
          <a:bodyPr/>
          <a:lstStyle/>
          <a:p>
            <a:fld id="{471E81C3-D3A0-483B-8E9B-FE15E572EEDD}" type="slidenum">
              <a:rPr lang="en-US" smtClean="0"/>
              <a:t>‹#›</a:t>
            </a:fld>
            <a:endParaRPr lang="en-US"/>
          </a:p>
        </p:txBody>
      </p:sp>
    </p:spTree>
    <p:extLst>
      <p:ext uri="{BB962C8B-B14F-4D97-AF65-F5344CB8AC3E}">
        <p14:creationId xmlns:p14="http://schemas.microsoft.com/office/powerpoint/2010/main" val="728230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500C28-4B7B-5F85-5855-D7841AC7B3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487C26-FA3F-8B16-1465-2B7856258D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4786BB-38CE-21AD-C4F5-9F93D87059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5BBA5E-48F4-4897-996B-AA7220603D5E}" type="datetime1">
              <a:rPr lang="en-US" smtClean="0"/>
              <a:t>17-Mar-23</a:t>
            </a:fld>
            <a:endParaRPr lang="en-US"/>
          </a:p>
        </p:txBody>
      </p:sp>
      <p:sp>
        <p:nvSpPr>
          <p:cNvPr id="5" name="Footer Placeholder 4">
            <a:extLst>
              <a:ext uri="{FF2B5EF4-FFF2-40B4-BE49-F238E27FC236}">
                <a16:creationId xmlns:a16="http://schemas.microsoft.com/office/drawing/2014/main" id="{BCFE18C1-105C-F8E5-12EE-812B4E96FF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AB62476-5226-B1BF-ADD6-C2F0FC1E4E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1E81C3-D3A0-483B-8E9B-FE15E572EEDD}" type="slidenum">
              <a:rPr lang="en-US" smtClean="0"/>
              <a:t>‹#›</a:t>
            </a:fld>
            <a:endParaRPr lang="en-US"/>
          </a:p>
        </p:txBody>
      </p:sp>
    </p:spTree>
    <p:extLst>
      <p:ext uri="{BB962C8B-B14F-4D97-AF65-F5344CB8AC3E}">
        <p14:creationId xmlns:p14="http://schemas.microsoft.com/office/powerpoint/2010/main" val="15695395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3.png"/><Relationship Id="rId1" Type="http://schemas.openxmlformats.org/officeDocument/2006/relationships/slideLayout" Target="../slideLayouts/slideLayout1.xml"/><Relationship Id="rId5" Type="http://schemas.openxmlformats.org/officeDocument/2006/relationships/image" Target="../media/image75.png"/><Relationship Id="rId4" Type="http://schemas.openxmlformats.org/officeDocument/2006/relationships/image" Target="../media/image74.png"/></Relationships>
</file>

<file path=ppt/slides/_rels/slide8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hyperlink" Target="http://metal.elte.hu/~groma/mater_phys/L10-GuangHongLu-FirstPrinciplesMethod.pdf"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84.xml.rels><?xml version="1.0" encoding="UTF-8" standalone="yes"?>
<Relationships xmlns="http://schemas.openxmlformats.org/package/2006/relationships"><Relationship Id="rId3" Type="http://schemas.openxmlformats.org/officeDocument/2006/relationships/hyperlink" Target="https://siesta-project.org/SIESTA_MATERIAL/Docs/Tutorials/max-2017-bsc/Talks/RR-DFT_first_principles.pdf"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85.xml.rels><?xml version="1.0" encoding="UTF-8" standalone="yes"?>
<Relationships xmlns="http://schemas.openxmlformats.org/package/2006/relationships"><Relationship Id="rId3" Type="http://schemas.openxmlformats.org/officeDocument/2006/relationships/hyperlink" Target="https://qs3.mit.edu/images/pdf/theory_slides_web_Giustino.pdf"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1"/>
            <a:ext cx="12192000" cy="539393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6494462" y="343729"/>
            <a:ext cx="5637088" cy="2862322"/>
          </a:xfrm>
          <a:prstGeom prst="rect">
            <a:avLst/>
          </a:prstGeom>
          <a:noFill/>
        </p:spPr>
        <p:txBody>
          <a:bodyPr wrap="square">
            <a:spAutoFit/>
          </a:bodyPr>
          <a:lstStyle/>
          <a:p>
            <a:r>
              <a:rPr lang="en-GB" sz="3600">
                <a:solidFill>
                  <a:schemeClr val="bg1"/>
                </a:solidFill>
              </a:rPr>
              <a:t>Workshop on First Principles Density Functional Theorem (FP-DFT) for Materials Simulation in Quantum Espresso</a:t>
            </a: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7382" y="5538815"/>
            <a:ext cx="1083910" cy="122774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07C2D36-F6D9-2393-BD20-57BACEE7C480}"/>
              </a:ext>
            </a:extLst>
          </p:cNvPr>
          <p:cNvSpPr txBox="1"/>
          <p:nvPr/>
        </p:nvSpPr>
        <p:spPr>
          <a:xfrm>
            <a:off x="160708" y="5557419"/>
            <a:ext cx="11890024" cy="1154162"/>
          </a:xfrm>
          <a:prstGeom prst="rect">
            <a:avLst/>
          </a:prstGeom>
          <a:noFill/>
        </p:spPr>
        <p:txBody>
          <a:bodyPr wrap="square">
            <a:spAutoFit/>
          </a:bodyPr>
          <a:lstStyle/>
          <a:p>
            <a:r>
              <a:rPr lang="en-GB"/>
              <a:t>IEEE KUET SB, March 17, 2023</a:t>
            </a:r>
          </a:p>
          <a:p>
            <a:r>
              <a:rPr lang="en-GB" sz="1100"/>
              <a:t>Disclaimer: Presentation slides are accumulated for non-profit academic/research purpose only.</a:t>
            </a:r>
          </a:p>
          <a:p>
            <a:r>
              <a:rPr lang="en-GB" sz="1100"/>
              <a:t>Acknowledgement: All the slides are collected from online resources (see references). All credits to the three slides attached in the end section.</a:t>
            </a:r>
          </a:p>
          <a:p>
            <a:endParaRPr lang="en-GB" sz="1100"/>
          </a:p>
          <a:p>
            <a:r>
              <a:rPr lang="en-GB" b="1">
                <a:solidFill>
                  <a:srgbClr val="FF0000"/>
                </a:solidFill>
              </a:rPr>
              <a:t>Presented By: </a:t>
            </a:r>
            <a:r>
              <a:rPr lang="en-GB" b="1"/>
              <a:t>Md. Rayid Hasan Mojumder, Jikrul Sayeed, and Md. Sakib Hassan</a:t>
            </a:r>
          </a:p>
        </p:txBody>
      </p:sp>
      <p:pic>
        <p:nvPicPr>
          <p:cNvPr id="2050" name="Picture 2" descr="Image result for IEEE KUE SB">
            <a:extLst>
              <a:ext uri="{FF2B5EF4-FFF2-40B4-BE49-F238E27FC236}">
                <a16:creationId xmlns:a16="http://schemas.microsoft.com/office/drawing/2014/main" id="{8A43E680-48B7-1F24-829A-294BB96AD1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7192" y="5561674"/>
            <a:ext cx="2223336" cy="118202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6F1BB7A-0392-0C42-5A64-950F2BF486A1}"/>
              </a:ext>
            </a:extLst>
          </p:cNvPr>
          <p:cNvSpPr txBox="1"/>
          <p:nvPr/>
        </p:nvSpPr>
        <p:spPr>
          <a:xfrm>
            <a:off x="6554912" y="3876579"/>
            <a:ext cx="5637088" cy="1077218"/>
          </a:xfrm>
          <a:prstGeom prst="rect">
            <a:avLst/>
          </a:prstGeom>
          <a:noFill/>
        </p:spPr>
        <p:txBody>
          <a:bodyPr wrap="square">
            <a:spAutoFit/>
          </a:bodyPr>
          <a:lstStyle/>
          <a:p>
            <a:r>
              <a:rPr lang="en-GB" sz="3200">
                <a:solidFill>
                  <a:srgbClr val="92D050"/>
                </a:solidFill>
              </a:rPr>
              <a:t>Part-1: Fundamental theorem and principles</a:t>
            </a:r>
          </a:p>
        </p:txBody>
      </p:sp>
      <p:pic>
        <p:nvPicPr>
          <p:cNvPr id="2052" name="Picture 4" descr="May be an image of 3 people and text that says 'IEEE KUET WORKSHOP ON QUANTUM ESPRESSO INSTRUCTOR: Md. Rayid Hasan Mojumder Lecturer Department eee DaffodilInternational national University Day 01 Theories + Documentation Linux operating system software setup J”kruS Jikrul Sayeed Assistant Manager atange Submarine Cable Company Limited (BSCCL) Day 02 Md. Sakib Hassan MSC on goin KUET Program Simulation Visualization QNA Free Registration'">
            <a:extLst>
              <a:ext uri="{FF2B5EF4-FFF2-40B4-BE49-F238E27FC236}">
                <a16:creationId xmlns:a16="http://schemas.microsoft.com/office/drawing/2014/main" id="{2997D55C-0F50-517F-EAFE-5EC80EDD09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6434013" cy="5393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7214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7708187" cy="646331"/>
          </a:xfrm>
          <a:prstGeom prst="rect">
            <a:avLst/>
          </a:prstGeom>
          <a:noFill/>
        </p:spPr>
        <p:txBody>
          <a:bodyPr wrap="square">
            <a:spAutoFit/>
          </a:bodyPr>
          <a:lstStyle/>
          <a:p>
            <a:r>
              <a:rPr lang="en-GB" sz="3600">
                <a:solidFill>
                  <a:schemeClr val="bg1"/>
                </a:solidFill>
              </a:rPr>
              <a:t>Examples of calculations based on DFT</a:t>
            </a: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EFEB24A-FACE-917F-E3AF-57BAF74A538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937300" y="1200677"/>
            <a:ext cx="8317400" cy="5302957"/>
          </a:xfrm>
          <a:prstGeom prst="rect">
            <a:avLst/>
          </a:prstGeom>
        </p:spPr>
      </p:pic>
      <p:sp>
        <p:nvSpPr>
          <p:cNvPr id="2" name="Slide Number Placeholder 1">
            <a:extLst>
              <a:ext uri="{FF2B5EF4-FFF2-40B4-BE49-F238E27FC236}">
                <a16:creationId xmlns:a16="http://schemas.microsoft.com/office/drawing/2014/main" id="{54CFCE75-7D95-F73D-299B-EF2F832660D6}"/>
              </a:ext>
            </a:extLst>
          </p:cNvPr>
          <p:cNvSpPr>
            <a:spLocks noGrp="1"/>
          </p:cNvSpPr>
          <p:nvPr>
            <p:ph type="sldNum" sz="quarter" idx="12"/>
          </p:nvPr>
        </p:nvSpPr>
        <p:spPr/>
        <p:txBody>
          <a:bodyPr/>
          <a:lstStyle/>
          <a:p>
            <a:fld id="{471E81C3-D3A0-483B-8E9B-FE15E572EEDD}" type="slidenum">
              <a:rPr lang="en-US" smtClean="0"/>
              <a:pPr/>
              <a:t>10</a:t>
            </a:fld>
            <a:endParaRPr lang="en-US"/>
          </a:p>
        </p:txBody>
      </p:sp>
    </p:spTree>
    <p:extLst>
      <p:ext uri="{BB962C8B-B14F-4D97-AF65-F5344CB8AC3E}">
        <p14:creationId xmlns:p14="http://schemas.microsoft.com/office/powerpoint/2010/main" val="2270420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7708187" cy="646331"/>
          </a:xfrm>
          <a:prstGeom prst="rect">
            <a:avLst/>
          </a:prstGeom>
          <a:noFill/>
        </p:spPr>
        <p:txBody>
          <a:bodyPr wrap="square">
            <a:spAutoFit/>
          </a:bodyPr>
          <a:lstStyle/>
          <a:p>
            <a:r>
              <a:rPr lang="en-GB" sz="3600">
                <a:solidFill>
                  <a:schemeClr val="bg1"/>
                </a:solidFill>
              </a:rPr>
              <a:t>Examples of calculations based on DFT</a:t>
            </a: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EFEB24A-FACE-917F-E3AF-57BAF74A538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854180" y="993350"/>
            <a:ext cx="8483639" cy="5556003"/>
          </a:xfrm>
          <a:prstGeom prst="rect">
            <a:avLst/>
          </a:prstGeom>
        </p:spPr>
      </p:pic>
      <p:sp>
        <p:nvSpPr>
          <p:cNvPr id="2" name="Slide Number Placeholder 1">
            <a:extLst>
              <a:ext uri="{FF2B5EF4-FFF2-40B4-BE49-F238E27FC236}">
                <a16:creationId xmlns:a16="http://schemas.microsoft.com/office/drawing/2014/main" id="{54CFCE75-7D95-F73D-299B-EF2F832660D6}"/>
              </a:ext>
            </a:extLst>
          </p:cNvPr>
          <p:cNvSpPr>
            <a:spLocks noGrp="1"/>
          </p:cNvSpPr>
          <p:nvPr>
            <p:ph type="sldNum" sz="quarter" idx="12"/>
          </p:nvPr>
        </p:nvSpPr>
        <p:spPr/>
        <p:txBody>
          <a:bodyPr/>
          <a:lstStyle/>
          <a:p>
            <a:fld id="{471E81C3-D3A0-483B-8E9B-FE15E572EEDD}" type="slidenum">
              <a:rPr lang="en-US" smtClean="0"/>
              <a:pPr/>
              <a:t>11</a:t>
            </a:fld>
            <a:endParaRPr lang="en-US"/>
          </a:p>
        </p:txBody>
      </p:sp>
    </p:spTree>
    <p:extLst>
      <p:ext uri="{BB962C8B-B14F-4D97-AF65-F5344CB8AC3E}">
        <p14:creationId xmlns:p14="http://schemas.microsoft.com/office/powerpoint/2010/main" val="1528925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7708187" cy="646331"/>
          </a:xfrm>
          <a:prstGeom prst="rect">
            <a:avLst/>
          </a:prstGeom>
          <a:noFill/>
        </p:spPr>
        <p:txBody>
          <a:bodyPr wrap="square">
            <a:spAutoFit/>
          </a:bodyPr>
          <a:lstStyle/>
          <a:p>
            <a:r>
              <a:rPr lang="en-GB" sz="3600">
                <a:solidFill>
                  <a:schemeClr val="bg1"/>
                </a:solidFill>
              </a:rPr>
              <a:t>Why is DFT so popular?</a:t>
            </a: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EFEB24A-FACE-917F-E3AF-57BAF74A538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303559" y="993350"/>
            <a:ext cx="7584880" cy="5556003"/>
          </a:xfrm>
          <a:prstGeom prst="rect">
            <a:avLst/>
          </a:prstGeom>
        </p:spPr>
      </p:pic>
      <p:sp>
        <p:nvSpPr>
          <p:cNvPr id="2" name="Slide Number Placeholder 1">
            <a:extLst>
              <a:ext uri="{FF2B5EF4-FFF2-40B4-BE49-F238E27FC236}">
                <a16:creationId xmlns:a16="http://schemas.microsoft.com/office/drawing/2014/main" id="{54CFCE75-7D95-F73D-299B-EF2F832660D6}"/>
              </a:ext>
            </a:extLst>
          </p:cNvPr>
          <p:cNvSpPr>
            <a:spLocks noGrp="1"/>
          </p:cNvSpPr>
          <p:nvPr>
            <p:ph type="sldNum" sz="quarter" idx="12"/>
          </p:nvPr>
        </p:nvSpPr>
        <p:spPr/>
        <p:txBody>
          <a:bodyPr/>
          <a:lstStyle/>
          <a:p>
            <a:fld id="{471E81C3-D3A0-483B-8E9B-FE15E572EEDD}" type="slidenum">
              <a:rPr lang="en-US" smtClean="0"/>
              <a:pPr/>
              <a:t>12</a:t>
            </a:fld>
            <a:endParaRPr lang="en-US"/>
          </a:p>
        </p:txBody>
      </p:sp>
    </p:spTree>
    <p:extLst>
      <p:ext uri="{BB962C8B-B14F-4D97-AF65-F5344CB8AC3E}">
        <p14:creationId xmlns:p14="http://schemas.microsoft.com/office/powerpoint/2010/main" val="5741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CE055EC-A2CE-7CDE-AC5E-B3118E374D75}"/>
              </a:ext>
            </a:extLst>
          </p:cNvPr>
          <p:cNvSpPr txBox="1"/>
          <p:nvPr/>
        </p:nvSpPr>
        <p:spPr>
          <a:xfrm>
            <a:off x="2894744" y="2828835"/>
            <a:ext cx="6118260" cy="646331"/>
          </a:xfrm>
          <a:prstGeom prst="rect">
            <a:avLst/>
          </a:prstGeom>
          <a:noFill/>
        </p:spPr>
        <p:txBody>
          <a:bodyPr wrap="square">
            <a:spAutoFit/>
          </a:bodyPr>
          <a:lstStyle/>
          <a:p>
            <a:pPr algn="ctr"/>
            <a:r>
              <a:rPr lang="en-GB" sz="3600"/>
              <a:t>Quantum Mechanics</a:t>
            </a:r>
            <a:endParaRPr lang="en-US" sz="3600"/>
          </a:p>
        </p:txBody>
      </p:sp>
      <p:sp>
        <p:nvSpPr>
          <p:cNvPr id="2" name="Slide Number Placeholder 1">
            <a:extLst>
              <a:ext uri="{FF2B5EF4-FFF2-40B4-BE49-F238E27FC236}">
                <a16:creationId xmlns:a16="http://schemas.microsoft.com/office/drawing/2014/main" id="{F09CC1A2-C149-1683-A798-5E383461B6A2}"/>
              </a:ext>
            </a:extLst>
          </p:cNvPr>
          <p:cNvSpPr>
            <a:spLocks noGrp="1"/>
          </p:cNvSpPr>
          <p:nvPr>
            <p:ph type="sldNum" sz="quarter" idx="12"/>
          </p:nvPr>
        </p:nvSpPr>
        <p:spPr/>
        <p:txBody>
          <a:bodyPr/>
          <a:lstStyle/>
          <a:p>
            <a:fld id="{471E81C3-D3A0-483B-8E9B-FE15E572EEDD}" type="slidenum">
              <a:rPr lang="en-US" smtClean="0"/>
              <a:pPr/>
              <a:t>13</a:t>
            </a:fld>
            <a:endParaRPr lang="en-US"/>
          </a:p>
        </p:txBody>
      </p:sp>
    </p:spTree>
    <p:extLst>
      <p:ext uri="{BB962C8B-B14F-4D97-AF65-F5344CB8AC3E}">
        <p14:creationId xmlns:p14="http://schemas.microsoft.com/office/powerpoint/2010/main" val="12120575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7708187" cy="646331"/>
          </a:xfrm>
          <a:prstGeom prst="rect">
            <a:avLst/>
          </a:prstGeom>
          <a:noFill/>
        </p:spPr>
        <p:txBody>
          <a:bodyPr wrap="square">
            <a:spAutoFit/>
          </a:bodyPr>
          <a:lstStyle/>
          <a:p>
            <a:r>
              <a:rPr lang="en-GB" sz="3600">
                <a:solidFill>
                  <a:schemeClr val="bg1"/>
                </a:solidFill>
              </a:rPr>
              <a:t>The physics of low-energy matter</a:t>
            </a: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EFEB24A-FACE-917F-E3AF-57BAF74A538D}"/>
              </a:ext>
            </a:extLst>
          </p:cNvPr>
          <p:cNvPicPr>
            <a:picLocks noChangeAspect="1"/>
          </p:cNvPicPr>
          <p:nvPr/>
        </p:nvPicPr>
        <p:blipFill>
          <a:blip r:embed="rId4"/>
          <a:stretch>
            <a:fillRect/>
          </a:stretch>
        </p:blipFill>
        <p:spPr>
          <a:xfrm>
            <a:off x="1410309" y="894321"/>
            <a:ext cx="9371382" cy="5815748"/>
          </a:xfrm>
          <a:prstGeom prst="rect">
            <a:avLst/>
          </a:prstGeom>
        </p:spPr>
      </p:pic>
      <p:sp>
        <p:nvSpPr>
          <p:cNvPr id="2" name="Slide Number Placeholder 1">
            <a:extLst>
              <a:ext uri="{FF2B5EF4-FFF2-40B4-BE49-F238E27FC236}">
                <a16:creationId xmlns:a16="http://schemas.microsoft.com/office/drawing/2014/main" id="{54CFCE75-7D95-F73D-299B-EF2F832660D6}"/>
              </a:ext>
            </a:extLst>
          </p:cNvPr>
          <p:cNvSpPr>
            <a:spLocks noGrp="1"/>
          </p:cNvSpPr>
          <p:nvPr>
            <p:ph type="sldNum" sz="quarter" idx="12"/>
          </p:nvPr>
        </p:nvSpPr>
        <p:spPr/>
        <p:txBody>
          <a:bodyPr/>
          <a:lstStyle/>
          <a:p>
            <a:fld id="{471E81C3-D3A0-483B-8E9B-FE15E572EEDD}" type="slidenum">
              <a:rPr lang="en-US" smtClean="0"/>
              <a:pPr/>
              <a:t>14</a:t>
            </a:fld>
            <a:endParaRPr lang="en-US"/>
          </a:p>
        </p:txBody>
      </p:sp>
    </p:spTree>
    <p:extLst>
      <p:ext uri="{BB962C8B-B14F-4D97-AF65-F5344CB8AC3E}">
        <p14:creationId xmlns:p14="http://schemas.microsoft.com/office/powerpoint/2010/main" val="1962777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7708187" cy="646331"/>
          </a:xfrm>
          <a:prstGeom prst="rect">
            <a:avLst/>
          </a:prstGeom>
          <a:noFill/>
        </p:spPr>
        <p:txBody>
          <a:bodyPr wrap="square">
            <a:spAutoFit/>
          </a:bodyPr>
          <a:lstStyle/>
          <a:p>
            <a:r>
              <a:rPr lang="en-GB" sz="3600">
                <a:solidFill>
                  <a:schemeClr val="bg1"/>
                </a:solidFill>
              </a:rPr>
              <a:t>The physics of low-energy matter</a:t>
            </a: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EFEB24A-FACE-917F-E3AF-57BAF74A538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88376" y="989112"/>
            <a:ext cx="10415247" cy="5691433"/>
          </a:xfrm>
          <a:prstGeom prst="rect">
            <a:avLst/>
          </a:prstGeom>
        </p:spPr>
      </p:pic>
      <p:sp>
        <p:nvSpPr>
          <p:cNvPr id="2" name="Slide Number Placeholder 1">
            <a:extLst>
              <a:ext uri="{FF2B5EF4-FFF2-40B4-BE49-F238E27FC236}">
                <a16:creationId xmlns:a16="http://schemas.microsoft.com/office/drawing/2014/main" id="{4D710DD1-BDAC-F492-CC2A-283E0B71657D}"/>
              </a:ext>
            </a:extLst>
          </p:cNvPr>
          <p:cNvSpPr>
            <a:spLocks noGrp="1"/>
          </p:cNvSpPr>
          <p:nvPr>
            <p:ph type="sldNum" sz="quarter" idx="12"/>
          </p:nvPr>
        </p:nvSpPr>
        <p:spPr/>
        <p:txBody>
          <a:bodyPr/>
          <a:lstStyle/>
          <a:p>
            <a:fld id="{471E81C3-D3A0-483B-8E9B-FE15E572EEDD}" type="slidenum">
              <a:rPr lang="en-US" smtClean="0"/>
              <a:pPr/>
              <a:t>15</a:t>
            </a:fld>
            <a:endParaRPr lang="en-US"/>
          </a:p>
        </p:txBody>
      </p:sp>
    </p:spTree>
    <p:extLst>
      <p:ext uri="{BB962C8B-B14F-4D97-AF65-F5344CB8AC3E}">
        <p14:creationId xmlns:p14="http://schemas.microsoft.com/office/powerpoint/2010/main" val="14582527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7708187" cy="646331"/>
          </a:xfrm>
          <a:prstGeom prst="rect">
            <a:avLst/>
          </a:prstGeom>
          <a:noFill/>
        </p:spPr>
        <p:txBody>
          <a:bodyPr wrap="square">
            <a:spAutoFit/>
          </a:bodyPr>
          <a:lstStyle/>
          <a:p>
            <a:r>
              <a:rPr lang="en-GB" sz="3600">
                <a:solidFill>
                  <a:schemeClr val="bg1"/>
                </a:solidFill>
              </a:rPr>
              <a:t>Just electrons and nuclei</a:t>
            </a: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EFEB24A-FACE-917F-E3AF-57BAF74A538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88376" y="1546515"/>
            <a:ext cx="10415247" cy="4576626"/>
          </a:xfrm>
          <a:prstGeom prst="rect">
            <a:avLst/>
          </a:prstGeom>
        </p:spPr>
      </p:pic>
      <p:sp>
        <p:nvSpPr>
          <p:cNvPr id="2" name="Slide Number Placeholder 1">
            <a:extLst>
              <a:ext uri="{FF2B5EF4-FFF2-40B4-BE49-F238E27FC236}">
                <a16:creationId xmlns:a16="http://schemas.microsoft.com/office/drawing/2014/main" id="{8DBA8D39-B016-45E4-2472-5F0E7F13933C}"/>
              </a:ext>
            </a:extLst>
          </p:cNvPr>
          <p:cNvSpPr>
            <a:spLocks noGrp="1"/>
          </p:cNvSpPr>
          <p:nvPr>
            <p:ph type="sldNum" sz="quarter" idx="12"/>
          </p:nvPr>
        </p:nvSpPr>
        <p:spPr/>
        <p:txBody>
          <a:bodyPr/>
          <a:lstStyle/>
          <a:p>
            <a:fld id="{471E81C3-D3A0-483B-8E9B-FE15E572EEDD}" type="slidenum">
              <a:rPr lang="en-US" smtClean="0"/>
              <a:pPr/>
              <a:t>16</a:t>
            </a:fld>
            <a:endParaRPr lang="en-US"/>
          </a:p>
        </p:txBody>
      </p:sp>
    </p:spTree>
    <p:extLst>
      <p:ext uri="{BB962C8B-B14F-4D97-AF65-F5344CB8AC3E}">
        <p14:creationId xmlns:p14="http://schemas.microsoft.com/office/powerpoint/2010/main" val="4189699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7708187" cy="646331"/>
          </a:xfrm>
          <a:prstGeom prst="rect">
            <a:avLst/>
          </a:prstGeom>
          <a:noFill/>
        </p:spPr>
        <p:txBody>
          <a:bodyPr wrap="square">
            <a:spAutoFit/>
          </a:bodyPr>
          <a:lstStyle/>
          <a:p>
            <a:r>
              <a:rPr lang="en-GB" sz="3600">
                <a:solidFill>
                  <a:schemeClr val="bg1"/>
                </a:solidFill>
              </a:rPr>
              <a:t>Underlying physical laws</a:t>
            </a: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EFEB24A-FACE-917F-E3AF-57BAF74A538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991451" y="1546515"/>
            <a:ext cx="8209097" cy="4576626"/>
          </a:xfrm>
          <a:prstGeom prst="rect">
            <a:avLst/>
          </a:prstGeom>
        </p:spPr>
      </p:pic>
      <p:sp>
        <p:nvSpPr>
          <p:cNvPr id="2" name="Slide Number Placeholder 1">
            <a:extLst>
              <a:ext uri="{FF2B5EF4-FFF2-40B4-BE49-F238E27FC236}">
                <a16:creationId xmlns:a16="http://schemas.microsoft.com/office/drawing/2014/main" id="{19661538-8824-FA36-F7BB-97E47B67CC03}"/>
              </a:ext>
            </a:extLst>
          </p:cNvPr>
          <p:cNvSpPr>
            <a:spLocks noGrp="1"/>
          </p:cNvSpPr>
          <p:nvPr>
            <p:ph type="sldNum" sz="quarter" idx="12"/>
          </p:nvPr>
        </p:nvSpPr>
        <p:spPr/>
        <p:txBody>
          <a:bodyPr/>
          <a:lstStyle/>
          <a:p>
            <a:fld id="{471E81C3-D3A0-483B-8E9B-FE15E572EEDD}" type="slidenum">
              <a:rPr lang="en-US" smtClean="0"/>
              <a:pPr/>
              <a:t>17</a:t>
            </a:fld>
            <a:endParaRPr lang="en-US"/>
          </a:p>
        </p:txBody>
      </p:sp>
    </p:spTree>
    <p:extLst>
      <p:ext uri="{BB962C8B-B14F-4D97-AF65-F5344CB8AC3E}">
        <p14:creationId xmlns:p14="http://schemas.microsoft.com/office/powerpoint/2010/main" val="4190230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7708187" cy="646331"/>
          </a:xfrm>
          <a:prstGeom prst="rect">
            <a:avLst/>
          </a:prstGeom>
          <a:noFill/>
        </p:spPr>
        <p:txBody>
          <a:bodyPr wrap="square">
            <a:spAutoFit/>
          </a:bodyPr>
          <a:lstStyle/>
          <a:p>
            <a:r>
              <a:rPr lang="en-GB" sz="3600">
                <a:solidFill>
                  <a:schemeClr val="bg1"/>
                </a:solidFill>
              </a:rPr>
              <a:t>Quantum mechanics for many particles</a:t>
            </a: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EFEB24A-FACE-917F-E3AF-57BAF74A538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991451" y="1799209"/>
            <a:ext cx="8209097" cy="4071238"/>
          </a:xfrm>
          <a:prstGeom prst="rect">
            <a:avLst/>
          </a:prstGeom>
        </p:spPr>
      </p:pic>
      <p:sp>
        <p:nvSpPr>
          <p:cNvPr id="2" name="Slide Number Placeholder 1">
            <a:extLst>
              <a:ext uri="{FF2B5EF4-FFF2-40B4-BE49-F238E27FC236}">
                <a16:creationId xmlns:a16="http://schemas.microsoft.com/office/drawing/2014/main" id="{73FF32EF-AED4-11A9-080C-931EEAF1F175}"/>
              </a:ext>
            </a:extLst>
          </p:cNvPr>
          <p:cNvSpPr>
            <a:spLocks noGrp="1"/>
          </p:cNvSpPr>
          <p:nvPr>
            <p:ph type="sldNum" sz="quarter" idx="12"/>
          </p:nvPr>
        </p:nvSpPr>
        <p:spPr/>
        <p:txBody>
          <a:bodyPr/>
          <a:lstStyle/>
          <a:p>
            <a:fld id="{471E81C3-D3A0-483B-8E9B-FE15E572EEDD}" type="slidenum">
              <a:rPr lang="en-US" smtClean="0"/>
              <a:pPr/>
              <a:t>18</a:t>
            </a:fld>
            <a:endParaRPr lang="en-US"/>
          </a:p>
        </p:txBody>
      </p:sp>
    </p:spTree>
    <p:extLst>
      <p:ext uri="{BB962C8B-B14F-4D97-AF65-F5344CB8AC3E}">
        <p14:creationId xmlns:p14="http://schemas.microsoft.com/office/powerpoint/2010/main" val="31921367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7708187" cy="646331"/>
          </a:xfrm>
          <a:prstGeom prst="rect">
            <a:avLst/>
          </a:prstGeom>
          <a:noFill/>
        </p:spPr>
        <p:txBody>
          <a:bodyPr wrap="square">
            <a:spAutoFit/>
          </a:bodyPr>
          <a:lstStyle/>
          <a:p>
            <a:r>
              <a:rPr lang="en-GB" sz="3600">
                <a:solidFill>
                  <a:schemeClr val="bg1"/>
                </a:solidFill>
              </a:rPr>
              <a:t>Quantum mechanics for many particles</a:t>
            </a: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EFEB24A-FACE-917F-E3AF-57BAF74A538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18645" y="1161696"/>
            <a:ext cx="8991818" cy="5439495"/>
          </a:xfrm>
          <a:prstGeom prst="rect">
            <a:avLst/>
          </a:prstGeom>
        </p:spPr>
      </p:pic>
      <p:sp>
        <p:nvSpPr>
          <p:cNvPr id="2" name="Slide Number Placeholder 1">
            <a:extLst>
              <a:ext uri="{FF2B5EF4-FFF2-40B4-BE49-F238E27FC236}">
                <a16:creationId xmlns:a16="http://schemas.microsoft.com/office/drawing/2014/main" id="{EDF616B9-4FF8-1C71-13F9-583A2BE8FB35}"/>
              </a:ext>
            </a:extLst>
          </p:cNvPr>
          <p:cNvSpPr>
            <a:spLocks noGrp="1"/>
          </p:cNvSpPr>
          <p:nvPr>
            <p:ph type="sldNum" sz="quarter" idx="12"/>
          </p:nvPr>
        </p:nvSpPr>
        <p:spPr/>
        <p:txBody>
          <a:bodyPr/>
          <a:lstStyle/>
          <a:p>
            <a:fld id="{471E81C3-D3A0-483B-8E9B-FE15E572EEDD}" type="slidenum">
              <a:rPr lang="en-US" smtClean="0"/>
              <a:pPr/>
              <a:t>19</a:t>
            </a:fld>
            <a:endParaRPr lang="en-US"/>
          </a:p>
        </p:txBody>
      </p:sp>
    </p:spTree>
    <p:extLst>
      <p:ext uri="{BB962C8B-B14F-4D97-AF65-F5344CB8AC3E}">
        <p14:creationId xmlns:p14="http://schemas.microsoft.com/office/powerpoint/2010/main" val="1348404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7708187" cy="646331"/>
          </a:xfrm>
          <a:prstGeom prst="rect">
            <a:avLst/>
          </a:prstGeom>
          <a:noFill/>
        </p:spPr>
        <p:txBody>
          <a:bodyPr wrap="square">
            <a:spAutoFit/>
          </a:bodyPr>
          <a:lstStyle/>
          <a:p>
            <a:r>
              <a:rPr lang="en-GB" sz="3600">
                <a:solidFill>
                  <a:schemeClr val="bg1"/>
                </a:solidFill>
              </a:rPr>
              <a:t>Outline</a:t>
            </a:r>
            <a:endParaRPr lang="en-US" sz="3600">
              <a:solidFill>
                <a:schemeClr val="bg1"/>
              </a:solidFill>
            </a:endParaRP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C9C025E-892C-5345-D285-9D45E45CE34E}"/>
              </a:ext>
            </a:extLst>
          </p:cNvPr>
          <p:cNvSpPr>
            <a:spLocks noGrp="1"/>
          </p:cNvSpPr>
          <p:nvPr>
            <p:ph type="sldNum" sz="quarter" idx="12"/>
          </p:nvPr>
        </p:nvSpPr>
        <p:spPr/>
        <p:txBody>
          <a:bodyPr/>
          <a:lstStyle/>
          <a:p>
            <a:fld id="{471E81C3-D3A0-483B-8E9B-FE15E572EEDD}" type="slidenum">
              <a:rPr lang="en-US" smtClean="0"/>
              <a:pPr/>
              <a:t>2</a:t>
            </a:fld>
            <a:endParaRPr lang="en-US"/>
          </a:p>
        </p:txBody>
      </p:sp>
      <p:sp>
        <p:nvSpPr>
          <p:cNvPr id="8" name="TextBox 7">
            <a:extLst>
              <a:ext uri="{FF2B5EF4-FFF2-40B4-BE49-F238E27FC236}">
                <a16:creationId xmlns:a16="http://schemas.microsoft.com/office/drawing/2014/main" id="{6FD9DE28-E555-001B-06F3-24C0E686CB4C}"/>
              </a:ext>
            </a:extLst>
          </p:cNvPr>
          <p:cNvSpPr txBox="1"/>
          <p:nvPr/>
        </p:nvSpPr>
        <p:spPr>
          <a:xfrm>
            <a:off x="1574086" y="1278588"/>
            <a:ext cx="6118260" cy="646331"/>
          </a:xfrm>
          <a:prstGeom prst="rect">
            <a:avLst/>
          </a:prstGeom>
          <a:noFill/>
        </p:spPr>
        <p:txBody>
          <a:bodyPr wrap="square">
            <a:spAutoFit/>
          </a:bodyPr>
          <a:lstStyle/>
          <a:p>
            <a:r>
              <a:rPr lang="en-GB" sz="3600"/>
              <a:t>Ab initio materials modelling</a:t>
            </a:r>
          </a:p>
        </p:txBody>
      </p:sp>
      <p:sp>
        <p:nvSpPr>
          <p:cNvPr id="10" name="TextBox 9">
            <a:extLst>
              <a:ext uri="{FF2B5EF4-FFF2-40B4-BE49-F238E27FC236}">
                <a16:creationId xmlns:a16="http://schemas.microsoft.com/office/drawing/2014/main" id="{766E69B4-DE5E-0B7B-7CB6-B66371144974}"/>
              </a:ext>
            </a:extLst>
          </p:cNvPr>
          <p:cNvSpPr txBox="1"/>
          <p:nvPr/>
        </p:nvSpPr>
        <p:spPr>
          <a:xfrm>
            <a:off x="1574086" y="1931701"/>
            <a:ext cx="6118260" cy="646331"/>
          </a:xfrm>
          <a:prstGeom prst="rect">
            <a:avLst/>
          </a:prstGeom>
          <a:noFill/>
        </p:spPr>
        <p:txBody>
          <a:bodyPr wrap="square">
            <a:spAutoFit/>
          </a:bodyPr>
          <a:lstStyle/>
          <a:p>
            <a:r>
              <a:rPr lang="en-GB" sz="3600"/>
              <a:t>Quantum Mechanics</a:t>
            </a:r>
            <a:endParaRPr lang="en-US" sz="3600"/>
          </a:p>
        </p:txBody>
      </p:sp>
      <p:sp>
        <p:nvSpPr>
          <p:cNvPr id="11" name="TextBox 10">
            <a:extLst>
              <a:ext uri="{FF2B5EF4-FFF2-40B4-BE49-F238E27FC236}">
                <a16:creationId xmlns:a16="http://schemas.microsoft.com/office/drawing/2014/main" id="{537AA3C7-659B-C2C1-2753-A4F29DA5FFB4}"/>
              </a:ext>
            </a:extLst>
          </p:cNvPr>
          <p:cNvSpPr txBox="1"/>
          <p:nvPr/>
        </p:nvSpPr>
        <p:spPr>
          <a:xfrm>
            <a:off x="1574086" y="2601081"/>
            <a:ext cx="8382856" cy="646331"/>
          </a:xfrm>
          <a:prstGeom prst="rect">
            <a:avLst/>
          </a:prstGeom>
          <a:noFill/>
        </p:spPr>
        <p:txBody>
          <a:bodyPr wrap="square">
            <a:spAutoFit/>
          </a:bodyPr>
          <a:lstStyle/>
          <a:p>
            <a:r>
              <a:rPr lang="en-US" sz="3600"/>
              <a:t>First-principles calculations: approximations</a:t>
            </a:r>
          </a:p>
        </p:txBody>
      </p:sp>
      <p:sp>
        <p:nvSpPr>
          <p:cNvPr id="12" name="TextBox 11">
            <a:extLst>
              <a:ext uri="{FF2B5EF4-FFF2-40B4-BE49-F238E27FC236}">
                <a16:creationId xmlns:a16="http://schemas.microsoft.com/office/drawing/2014/main" id="{6E364DB9-10DE-890E-7C05-66EF0718F13C}"/>
              </a:ext>
            </a:extLst>
          </p:cNvPr>
          <p:cNvSpPr txBox="1"/>
          <p:nvPr/>
        </p:nvSpPr>
        <p:spPr>
          <a:xfrm>
            <a:off x="1481618" y="4770382"/>
            <a:ext cx="9002730" cy="646331"/>
          </a:xfrm>
          <a:prstGeom prst="rect">
            <a:avLst/>
          </a:prstGeom>
          <a:noFill/>
        </p:spPr>
        <p:txBody>
          <a:bodyPr wrap="square">
            <a:spAutoFit/>
          </a:bodyPr>
          <a:lstStyle/>
          <a:p>
            <a:r>
              <a:rPr lang="en-US" sz="3600"/>
              <a:t>DFT : Practical considerations</a:t>
            </a:r>
          </a:p>
        </p:txBody>
      </p:sp>
      <p:sp>
        <p:nvSpPr>
          <p:cNvPr id="13" name="TextBox 12">
            <a:extLst>
              <a:ext uri="{FF2B5EF4-FFF2-40B4-BE49-F238E27FC236}">
                <a16:creationId xmlns:a16="http://schemas.microsoft.com/office/drawing/2014/main" id="{900D6669-D480-B287-586D-EA98F12061F9}"/>
              </a:ext>
            </a:extLst>
          </p:cNvPr>
          <p:cNvSpPr txBox="1"/>
          <p:nvPr/>
        </p:nvSpPr>
        <p:spPr>
          <a:xfrm>
            <a:off x="1481618" y="5410822"/>
            <a:ext cx="6118260" cy="646331"/>
          </a:xfrm>
          <a:prstGeom prst="rect">
            <a:avLst/>
          </a:prstGeom>
          <a:noFill/>
        </p:spPr>
        <p:txBody>
          <a:bodyPr wrap="square">
            <a:spAutoFit/>
          </a:bodyPr>
          <a:lstStyle/>
          <a:p>
            <a:r>
              <a:rPr lang="en-US" sz="3600"/>
              <a:t>References</a:t>
            </a:r>
          </a:p>
        </p:txBody>
      </p:sp>
      <p:sp>
        <p:nvSpPr>
          <p:cNvPr id="16" name="TextBox 15">
            <a:extLst>
              <a:ext uri="{FF2B5EF4-FFF2-40B4-BE49-F238E27FC236}">
                <a16:creationId xmlns:a16="http://schemas.microsoft.com/office/drawing/2014/main" id="{CA6824CF-C405-508D-F24F-046136DB601C}"/>
              </a:ext>
            </a:extLst>
          </p:cNvPr>
          <p:cNvSpPr txBox="1"/>
          <p:nvPr/>
        </p:nvSpPr>
        <p:spPr>
          <a:xfrm>
            <a:off x="2878048" y="3593807"/>
            <a:ext cx="6118260" cy="461665"/>
          </a:xfrm>
          <a:prstGeom prst="rect">
            <a:avLst/>
          </a:prstGeom>
          <a:noFill/>
        </p:spPr>
        <p:txBody>
          <a:bodyPr wrap="square">
            <a:spAutoFit/>
          </a:bodyPr>
          <a:lstStyle/>
          <a:p>
            <a:r>
              <a:rPr lang="en-GB" sz="2400"/>
              <a:t>Density Functional Theorem</a:t>
            </a:r>
            <a:endParaRPr lang="en-US" sz="2400"/>
          </a:p>
        </p:txBody>
      </p:sp>
      <p:sp>
        <p:nvSpPr>
          <p:cNvPr id="18" name="TextBox 17">
            <a:extLst>
              <a:ext uri="{FF2B5EF4-FFF2-40B4-BE49-F238E27FC236}">
                <a16:creationId xmlns:a16="http://schemas.microsoft.com/office/drawing/2014/main" id="{F3FAD295-229C-DA93-A4D4-7EF1154D48EB}"/>
              </a:ext>
            </a:extLst>
          </p:cNvPr>
          <p:cNvSpPr txBox="1"/>
          <p:nvPr/>
        </p:nvSpPr>
        <p:spPr>
          <a:xfrm>
            <a:off x="2878048" y="3922196"/>
            <a:ext cx="6287784" cy="461665"/>
          </a:xfrm>
          <a:prstGeom prst="rect">
            <a:avLst/>
          </a:prstGeom>
          <a:noFill/>
        </p:spPr>
        <p:txBody>
          <a:bodyPr wrap="square">
            <a:spAutoFit/>
          </a:bodyPr>
          <a:lstStyle/>
          <a:p>
            <a:r>
              <a:rPr lang="en-US" sz="2400"/>
              <a:t>Bloch’s theorem – periodic system</a:t>
            </a:r>
          </a:p>
        </p:txBody>
      </p:sp>
      <p:sp>
        <p:nvSpPr>
          <p:cNvPr id="20" name="TextBox 19">
            <a:extLst>
              <a:ext uri="{FF2B5EF4-FFF2-40B4-BE49-F238E27FC236}">
                <a16:creationId xmlns:a16="http://schemas.microsoft.com/office/drawing/2014/main" id="{BE85ABC5-34E3-CA98-516A-4075C2A8A333}"/>
              </a:ext>
            </a:extLst>
          </p:cNvPr>
          <p:cNvSpPr txBox="1"/>
          <p:nvPr/>
        </p:nvSpPr>
        <p:spPr>
          <a:xfrm>
            <a:off x="2878048" y="3242033"/>
            <a:ext cx="6400800" cy="461665"/>
          </a:xfrm>
          <a:prstGeom prst="rect">
            <a:avLst/>
          </a:prstGeom>
          <a:noFill/>
        </p:spPr>
        <p:txBody>
          <a:bodyPr wrap="square">
            <a:spAutoFit/>
          </a:bodyPr>
          <a:lstStyle/>
          <a:p>
            <a:r>
              <a:rPr lang="en-US" sz="2400"/>
              <a:t>Born-Oppenheimer approximation</a:t>
            </a:r>
          </a:p>
        </p:txBody>
      </p:sp>
      <p:sp>
        <p:nvSpPr>
          <p:cNvPr id="22" name="TextBox 21">
            <a:extLst>
              <a:ext uri="{FF2B5EF4-FFF2-40B4-BE49-F238E27FC236}">
                <a16:creationId xmlns:a16="http://schemas.microsoft.com/office/drawing/2014/main" id="{0DEB9547-A453-F53B-201A-AAA64845E70A}"/>
              </a:ext>
            </a:extLst>
          </p:cNvPr>
          <p:cNvSpPr txBox="1"/>
          <p:nvPr/>
        </p:nvSpPr>
        <p:spPr>
          <a:xfrm>
            <a:off x="2878048" y="4285863"/>
            <a:ext cx="7078894" cy="461665"/>
          </a:xfrm>
          <a:prstGeom prst="rect">
            <a:avLst/>
          </a:prstGeom>
          <a:noFill/>
        </p:spPr>
        <p:txBody>
          <a:bodyPr wrap="square">
            <a:spAutoFit/>
          </a:bodyPr>
          <a:lstStyle/>
          <a:p>
            <a:r>
              <a:rPr lang="en-US" sz="2400"/>
              <a:t>Electron-ion interaction (pseudopotential)</a:t>
            </a:r>
          </a:p>
        </p:txBody>
      </p:sp>
    </p:spTree>
    <p:extLst>
      <p:ext uri="{BB962C8B-B14F-4D97-AF65-F5344CB8AC3E}">
        <p14:creationId xmlns:p14="http://schemas.microsoft.com/office/powerpoint/2010/main" val="24935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7708187" cy="646331"/>
          </a:xfrm>
          <a:prstGeom prst="rect">
            <a:avLst/>
          </a:prstGeom>
          <a:noFill/>
        </p:spPr>
        <p:txBody>
          <a:bodyPr wrap="square">
            <a:spAutoFit/>
          </a:bodyPr>
          <a:lstStyle/>
          <a:p>
            <a:r>
              <a:rPr lang="en-GB" sz="3600">
                <a:solidFill>
                  <a:schemeClr val="bg1"/>
                </a:solidFill>
              </a:rPr>
              <a:t>Many-body Schrodinger equation</a:t>
            </a: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03276BE-6D0E-226C-136A-1BC1DE38B54A}"/>
              </a:ext>
            </a:extLst>
          </p:cNvPr>
          <p:cNvSpPr txBox="1"/>
          <p:nvPr/>
        </p:nvSpPr>
        <p:spPr>
          <a:xfrm>
            <a:off x="5356529" y="948752"/>
            <a:ext cx="6118260" cy="646331"/>
          </a:xfrm>
          <a:prstGeom prst="rect">
            <a:avLst/>
          </a:prstGeom>
          <a:noFill/>
        </p:spPr>
        <p:txBody>
          <a:bodyPr wrap="square">
            <a:spAutoFit/>
          </a:bodyPr>
          <a:lstStyle/>
          <a:p>
            <a:pPr algn="r"/>
            <a:r>
              <a:rPr lang="en-US" sz="1800">
                <a:solidFill>
                  <a:schemeClr val="bg1"/>
                </a:solidFill>
              </a:rPr>
              <a:t>Part – 1/5</a:t>
            </a:r>
          </a:p>
          <a:p>
            <a:pPr algn="r"/>
            <a:r>
              <a:rPr lang="en-US">
                <a:solidFill>
                  <a:schemeClr val="bg1"/>
                </a:solidFill>
              </a:rPr>
              <a:t>Page – 1/40</a:t>
            </a:r>
            <a:endParaRPr lang="en-US" sz="1800">
              <a:solidFill>
                <a:schemeClr val="bg1"/>
              </a:solidFill>
            </a:endParaRPr>
          </a:p>
        </p:txBody>
      </p:sp>
      <p:pic>
        <p:nvPicPr>
          <p:cNvPr id="3" name="Picture 2">
            <a:extLst>
              <a:ext uri="{FF2B5EF4-FFF2-40B4-BE49-F238E27FC236}">
                <a16:creationId xmlns:a16="http://schemas.microsoft.com/office/drawing/2014/main" id="{E85409B9-B55F-DC6D-9642-EBD658EE602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496450" y="948752"/>
            <a:ext cx="7199099" cy="5681140"/>
          </a:xfrm>
          <a:prstGeom prst="rect">
            <a:avLst/>
          </a:prstGeom>
        </p:spPr>
      </p:pic>
      <p:sp>
        <p:nvSpPr>
          <p:cNvPr id="2" name="Slide Number Placeholder 1">
            <a:extLst>
              <a:ext uri="{FF2B5EF4-FFF2-40B4-BE49-F238E27FC236}">
                <a16:creationId xmlns:a16="http://schemas.microsoft.com/office/drawing/2014/main" id="{0CCA655D-5310-C5B8-34ED-BCD04B74C494}"/>
              </a:ext>
            </a:extLst>
          </p:cNvPr>
          <p:cNvSpPr>
            <a:spLocks noGrp="1"/>
          </p:cNvSpPr>
          <p:nvPr>
            <p:ph type="sldNum" sz="quarter" idx="12"/>
          </p:nvPr>
        </p:nvSpPr>
        <p:spPr/>
        <p:txBody>
          <a:bodyPr/>
          <a:lstStyle/>
          <a:p>
            <a:fld id="{471E81C3-D3A0-483B-8E9B-FE15E572EEDD}" type="slidenum">
              <a:rPr lang="en-US" smtClean="0"/>
              <a:pPr/>
              <a:t>20</a:t>
            </a:fld>
            <a:endParaRPr lang="en-US"/>
          </a:p>
        </p:txBody>
      </p:sp>
    </p:spTree>
    <p:extLst>
      <p:ext uri="{BB962C8B-B14F-4D97-AF65-F5344CB8AC3E}">
        <p14:creationId xmlns:p14="http://schemas.microsoft.com/office/powerpoint/2010/main" val="32948056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7708187" cy="646331"/>
          </a:xfrm>
          <a:prstGeom prst="rect">
            <a:avLst/>
          </a:prstGeom>
          <a:noFill/>
        </p:spPr>
        <p:txBody>
          <a:bodyPr wrap="square">
            <a:spAutoFit/>
          </a:bodyPr>
          <a:lstStyle/>
          <a:p>
            <a:r>
              <a:rPr lang="en-GB" sz="3600">
                <a:solidFill>
                  <a:schemeClr val="bg1"/>
                </a:solidFill>
              </a:rPr>
              <a:t>First-principles calculations</a:t>
            </a: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EFEB24A-FACE-917F-E3AF-57BAF74A538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9728" y="1333647"/>
            <a:ext cx="9567172" cy="4590840"/>
          </a:xfrm>
          <a:prstGeom prst="rect">
            <a:avLst/>
          </a:prstGeom>
        </p:spPr>
      </p:pic>
      <p:sp>
        <p:nvSpPr>
          <p:cNvPr id="2" name="Slide Number Placeholder 1">
            <a:extLst>
              <a:ext uri="{FF2B5EF4-FFF2-40B4-BE49-F238E27FC236}">
                <a16:creationId xmlns:a16="http://schemas.microsoft.com/office/drawing/2014/main" id="{A04449BF-7663-652A-6CE0-11A17273B014}"/>
              </a:ext>
            </a:extLst>
          </p:cNvPr>
          <p:cNvSpPr>
            <a:spLocks noGrp="1"/>
          </p:cNvSpPr>
          <p:nvPr>
            <p:ph type="sldNum" sz="quarter" idx="12"/>
          </p:nvPr>
        </p:nvSpPr>
        <p:spPr/>
        <p:txBody>
          <a:bodyPr/>
          <a:lstStyle/>
          <a:p>
            <a:fld id="{471E81C3-D3A0-483B-8E9B-FE15E572EEDD}" type="slidenum">
              <a:rPr lang="en-US" smtClean="0"/>
              <a:pPr/>
              <a:t>21</a:t>
            </a:fld>
            <a:endParaRPr lang="en-US"/>
          </a:p>
        </p:txBody>
      </p:sp>
    </p:spTree>
    <p:extLst>
      <p:ext uri="{BB962C8B-B14F-4D97-AF65-F5344CB8AC3E}">
        <p14:creationId xmlns:p14="http://schemas.microsoft.com/office/powerpoint/2010/main" val="31002606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7708187" cy="646331"/>
          </a:xfrm>
          <a:prstGeom prst="rect">
            <a:avLst/>
          </a:prstGeom>
          <a:noFill/>
        </p:spPr>
        <p:txBody>
          <a:bodyPr wrap="square">
            <a:spAutoFit/>
          </a:bodyPr>
          <a:lstStyle/>
          <a:p>
            <a:r>
              <a:rPr lang="en-GB" sz="3600">
                <a:solidFill>
                  <a:schemeClr val="bg1"/>
                </a:solidFill>
              </a:rPr>
              <a:t>First-principles calculations</a:t>
            </a: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EFEB24A-FACE-917F-E3AF-57BAF74A538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22538" y="1333646"/>
            <a:ext cx="8946923" cy="4933589"/>
          </a:xfrm>
          <a:prstGeom prst="rect">
            <a:avLst/>
          </a:prstGeom>
        </p:spPr>
      </p:pic>
      <p:sp>
        <p:nvSpPr>
          <p:cNvPr id="2" name="Slide Number Placeholder 1">
            <a:extLst>
              <a:ext uri="{FF2B5EF4-FFF2-40B4-BE49-F238E27FC236}">
                <a16:creationId xmlns:a16="http://schemas.microsoft.com/office/drawing/2014/main" id="{9B34ACFA-0FAA-D44B-F17B-53108F9DA103}"/>
              </a:ext>
            </a:extLst>
          </p:cNvPr>
          <p:cNvSpPr>
            <a:spLocks noGrp="1"/>
          </p:cNvSpPr>
          <p:nvPr>
            <p:ph type="sldNum" sz="quarter" idx="12"/>
          </p:nvPr>
        </p:nvSpPr>
        <p:spPr/>
        <p:txBody>
          <a:bodyPr/>
          <a:lstStyle/>
          <a:p>
            <a:fld id="{471E81C3-D3A0-483B-8E9B-FE15E572EEDD}" type="slidenum">
              <a:rPr lang="en-US" smtClean="0"/>
              <a:pPr/>
              <a:t>22</a:t>
            </a:fld>
            <a:endParaRPr lang="en-US"/>
          </a:p>
        </p:txBody>
      </p:sp>
    </p:spTree>
    <p:extLst>
      <p:ext uri="{BB962C8B-B14F-4D97-AF65-F5344CB8AC3E}">
        <p14:creationId xmlns:p14="http://schemas.microsoft.com/office/powerpoint/2010/main" val="22850140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CE055EC-A2CE-7CDE-AC5E-B3118E374D75}"/>
              </a:ext>
            </a:extLst>
          </p:cNvPr>
          <p:cNvSpPr txBox="1"/>
          <p:nvPr/>
        </p:nvSpPr>
        <p:spPr>
          <a:xfrm>
            <a:off x="2894744" y="2828835"/>
            <a:ext cx="6118260" cy="1200329"/>
          </a:xfrm>
          <a:prstGeom prst="rect">
            <a:avLst/>
          </a:prstGeom>
          <a:noFill/>
        </p:spPr>
        <p:txBody>
          <a:bodyPr wrap="square">
            <a:spAutoFit/>
          </a:bodyPr>
          <a:lstStyle/>
          <a:p>
            <a:pPr algn="ctr"/>
            <a:r>
              <a:rPr lang="en-US" sz="3600"/>
              <a:t>Total Energy Calculation:</a:t>
            </a:r>
          </a:p>
          <a:p>
            <a:pPr algn="ctr"/>
            <a:r>
              <a:rPr lang="en-US" sz="3600"/>
              <a:t>First-principles method</a:t>
            </a:r>
          </a:p>
        </p:txBody>
      </p:sp>
      <p:sp>
        <p:nvSpPr>
          <p:cNvPr id="2" name="Slide Number Placeholder 1">
            <a:extLst>
              <a:ext uri="{FF2B5EF4-FFF2-40B4-BE49-F238E27FC236}">
                <a16:creationId xmlns:a16="http://schemas.microsoft.com/office/drawing/2014/main" id="{C18D8372-21D2-94AC-0719-89CDC4383278}"/>
              </a:ext>
            </a:extLst>
          </p:cNvPr>
          <p:cNvSpPr>
            <a:spLocks noGrp="1"/>
          </p:cNvSpPr>
          <p:nvPr>
            <p:ph type="sldNum" sz="quarter" idx="12"/>
          </p:nvPr>
        </p:nvSpPr>
        <p:spPr/>
        <p:txBody>
          <a:bodyPr/>
          <a:lstStyle/>
          <a:p>
            <a:fld id="{471E81C3-D3A0-483B-8E9B-FE15E572EEDD}" type="slidenum">
              <a:rPr lang="en-US" smtClean="0"/>
              <a:pPr/>
              <a:t>23</a:t>
            </a:fld>
            <a:endParaRPr lang="en-US"/>
          </a:p>
        </p:txBody>
      </p:sp>
    </p:spTree>
    <p:extLst>
      <p:ext uri="{BB962C8B-B14F-4D97-AF65-F5344CB8AC3E}">
        <p14:creationId xmlns:p14="http://schemas.microsoft.com/office/powerpoint/2010/main" val="14202204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7708187" cy="646331"/>
          </a:xfrm>
          <a:prstGeom prst="rect">
            <a:avLst/>
          </a:prstGeom>
          <a:noFill/>
        </p:spPr>
        <p:txBody>
          <a:bodyPr wrap="square">
            <a:spAutoFit/>
          </a:bodyPr>
          <a:lstStyle/>
          <a:p>
            <a:r>
              <a:rPr lang="en-GB" sz="3600">
                <a:solidFill>
                  <a:schemeClr val="bg1"/>
                </a:solidFill>
              </a:rPr>
              <a:t>First-principles</a:t>
            </a: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03276BE-6D0E-226C-136A-1BC1DE38B54A}"/>
              </a:ext>
            </a:extLst>
          </p:cNvPr>
          <p:cNvSpPr txBox="1"/>
          <p:nvPr/>
        </p:nvSpPr>
        <p:spPr>
          <a:xfrm>
            <a:off x="5356529" y="948752"/>
            <a:ext cx="6118260" cy="646331"/>
          </a:xfrm>
          <a:prstGeom prst="rect">
            <a:avLst/>
          </a:prstGeom>
          <a:noFill/>
        </p:spPr>
        <p:txBody>
          <a:bodyPr wrap="square">
            <a:spAutoFit/>
          </a:bodyPr>
          <a:lstStyle/>
          <a:p>
            <a:pPr algn="r"/>
            <a:r>
              <a:rPr lang="en-US" sz="1800">
                <a:solidFill>
                  <a:schemeClr val="bg1"/>
                </a:solidFill>
              </a:rPr>
              <a:t>Part – 1/5</a:t>
            </a:r>
          </a:p>
          <a:p>
            <a:pPr algn="r"/>
            <a:r>
              <a:rPr lang="en-US">
                <a:solidFill>
                  <a:schemeClr val="bg1"/>
                </a:solidFill>
              </a:rPr>
              <a:t>Page – 1/40</a:t>
            </a:r>
            <a:endParaRPr lang="en-US" sz="1800">
              <a:solidFill>
                <a:schemeClr val="bg1"/>
              </a:solidFill>
            </a:endParaRPr>
          </a:p>
        </p:txBody>
      </p:sp>
      <p:pic>
        <p:nvPicPr>
          <p:cNvPr id="3" name="Picture 2">
            <a:extLst>
              <a:ext uri="{FF2B5EF4-FFF2-40B4-BE49-F238E27FC236}">
                <a16:creationId xmlns:a16="http://schemas.microsoft.com/office/drawing/2014/main" id="{E85409B9-B55F-DC6D-9642-EBD658EE602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798472" y="811657"/>
            <a:ext cx="8595056" cy="5681140"/>
          </a:xfrm>
          <a:prstGeom prst="rect">
            <a:avLst/>
          </a:prstGeom>
        </p:spPr>
      </p:pic>
      <p:sp>
        <p:nvSpPr>
          <p:cNvPr id="2" name="Slide Number Placeholder 1">
            <a:extLst>
              <a:ext uri="{FF2B5EF4-FFF2-40B4-BE49-F238E27FC236}">
                <a16:creationId xmlns:a16="http://schemas.microsoft.com/office/drawing/2014/main" id="{66E29CE0-2FD5-E92C-4B3E-638A9E920BDD}"/>
              </a:ext>
            </a:extLst>
          </p:cNvPr>
          <p:cNvSpPr>
            <a:spLocks noGrp="1"/>
          </p:cNvSpPr>
          <p:nvPr>
            <p:ph type="sldNum" sz="quarter" idx="12"/>
          </p:nvPr>
        </p:nvSpPr>
        <p:spPr/>
        <p:txBody>
          <a:bodyPr/>
          <a:lstStyle/>
          <a:p>
            <a:fld id="{471E81C3-D3A0-483B-8E9B-FE15E572EEDD}" type="slidenum">
              <a:rPr lang="en-US" smtClean="0"/>
              <a:pPr/>
              <a:t>24</a:t>
            </a:fld>
            <a:endParaRPr lang="en-US"/>
          </a:p>
        </p:txBody>
      </p:sp>
    </p:spTree>
    <p:extLst>
      <p:ext uri="{BB962C8B-B14F-4D97-AF65-F5344CB8AC3E}">
        <p14:creationId xmlns:p14="http://schemas.microsoft.com/office/powerpoint/2010/main" val="17202435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7708187" cy="646331"/>
          </a:xfrm>
          <a:prstGeom prst="rect">
            <a:avLst/>
          </a:prstGeom>
          <a:noFill/>
        </p:spPr>
        <p:txBody>
          <a:bodyPr wrap="square">
            <a:spAutoFit/>
          </a:bodyPr>
          <a:lstStyle/>
          <a:p>
            <a:r>
              <a:rPr lang="en-GB" sz="3600">
                <a:solidFill>
                  <a:schemeClr val="bg1"/>
                </a:solidFill>
              </a:rPr>
              <a:t>First-principles method</a:t>
            </a: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03276BE-6D0E-226C-136A-1BC1DE38B54A}"/>
              </a:ext>
            </a:extLst>
          </p:cNvPr>
          <p:cNvSpPr txBox="1"/>
          <p:nvPr/>
        </p:nvSpPr>
        <p:spPr>
          <a:xfrm>
            <a:off x="5356529" y="948752"/>
            <a:ext cx="6118260" cy="646331"/>
          </a:xfrm>
          <a:prstGeom prst="rect">
            <a:avLst/>
          </a:prstGeom>
          <a:noFill/>
        </p:spPr>
        <p:txBody>
          <a:bodyPr wrap="square">
            <a:spAutoFit/>
          </a:bodyPr>
          <a:lstStyle/>
          <a:p>
            <a:pPr algn="r"/>
            <a:r>
              <a:rPr lang="en-US" sz="1800">
                <a:solidFill>
                  <a:schemeClr val="bg1"/>
                </a:solidFill>
              </a:rPr>
              <a:t>Part – 1/5</a:t>
            </a:r>
          </a:p>
          <a:p>
            <a:pPr algn="r"/>
            <a:r>
              <a:rPr lang="en-US">
                <a:solidFill>
                  <a:schemeClr val="bg1"/>
                </a:solidFill>
              </a:rPr>
              <a:t>Page – 1/40</a:t>
            </a:r>
            <a:endParaRPr lang="en-US" sz="1800">
              <a:solidFill>
                <a:schemeClr val="bg1"/>
              </a:solidFill>
            </a:endParaRPr>
          </a:p>
        </p:txBody>
      </p:sp>
      <p:pic>
        <p:nvPicPr>
          <p:cNvPr id="3" name="Picture 2">
            <a:extLst>
              <a:ext uri="{FF2B5EF4-FFF2-40B4-BE49-F238E27FC236}">
                <a16:creationId xmlns:a16="http://schemas.microsoft.com/office/drawing/2014/main" id="{E85409B9-B55F-DC6D-9642-EBD658EE602C}"/>
              </a:ext>
            </a:extLst>
          </p:cNvPr>
          <p:cNvPicPr>
            <a:picLocks noChangeAspect="1"/>
          </p:cNvPicPr>
          <p:nvPr/>
        </p:nvPicPr>
        <p:blipFill>
          <a:blip r:embed="rId4"/>
          <a:stretch>
            <a:fillRect/>
          </a:stretch>
        </p:blipFill>
        <p:spPr>
          <a:xfrm>
            <a:off x="2098764" y="1371030"/>
            <a:ext cx="7994472" cy="4703544"/>
          </a:xfrm>
          <a:prstGeom prst="rect">
            <a:avLst/>
          </a:prstGeom>
        </p:spPr>
      </p:pic>
      <p:sp>
        <p:nvSpPr>
          <p:cNvPr id="5" name="Slide Number Placeholder 4">
            <a:extLst>
              <a:ext uri="{FF2B5EF4-FFF2-40B4-BE49-F238E27FC236}">
                <a16:creationId xmlns:a16="http://schemas.microsoft.com/office/drawing/2014/main" id="{014F86B4-95A9-E6B1-993E-F17A28070E8A}"/>
              </a:ext>
            </a:extLst>
          </p:cNvPr>
          <p:cNvSpPr>
            <a:spLocks noGrp="1"/>
          </p:cNvSpPr>
          <p:nvPr>
            <p:ph type="sldNum" sz="quarter" idx="12"/>
          </p:nvPr>
        </p:nvSpPr>
        <p:spPr/>
        <p:txBody>
          <a:bodyPr/>
          <a:lstStyle/>
          <a:p>
            <a:fld id="{471E81C3-D3A0-483B-8E9B-FE15E572EEDD}" type="slidenum">
              <a:rPr lang="en-US" smtClean="0"/>
              <a:pPr/>
              <a:t>25</a:t>
            </a:fld>
            <a:endParaRPr lang="en-US"/>
          </a:p>
        </p:txBody>
      </p:sp>
    </p:spTree>
    <p:extLst>
      <p:ext uri="{BB962C8B-B14F-4D97-AF65-F5344CB8AC3E}">
        <p14:creationId xmlns:p14="http://schemas.microsoft.com/office/powerpoint/2010/main" val="3743769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7708187" cy="646331"/>
          </a:xfrm>
          <a:prstGeom prst="rect">
            <a:avLst/>
          </a:prstGeom>
          <a:noFill/>
        </p:spPr>
        <p:txBody>
          <a:bodyPr wrap="square">
            <a:spAutoFit/>
          </a:bodyPr>
          <a:lstStyle/>
          <a:p>
            <a:r>
              <a:rPr lang="en-GB" sz="3600">
                <a:solidFill>
                  <a:schemeClr val="bg1"/>
                </a:solidFill>
              </a:rPr>
              <a:t>First-principles method</a:t>
            </a: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03276BE-6D0E-226C-136A-1BC1DE38B54A}"/>
              </a:ext>
            </a:extLst>
          </p:cNvPr>
          <p:cNvSpPr txBox="1"/>
          <p:nvPr/>
        </p:nvSpPr>
        <p:spPr>
          <a:xfrm>
            <a:off x="5356529" y="948752"/>
            <a:ext cx="6118260" cy="646331"/>
          </a:xfrm>
          <a:prstGeom prst="rect">
            <a:avLst/>
          </a:prstGeom>
          <a:noFill/>
        </p:spPr>
        <p:txBody>
          <a:bodyPr wrap="square">
            <a:spAutoFit/>
          </a:bodyPr>
          <a:lstStyle/>
          <a:p>
            <a:pPr algn="r"/>
            <a:r>
              <a:rPr lang="en-US" sz="1800">
                <a:solidFill>
                  <a:schemeClr val="bg1"/>
                </a:solidFill>
              </a:rPr>
              <a:t>Part – 1/5</a:t>
            </a:r>
          </a:p>
          <a:p>
            <a:pPr algn="r"/>
            <a:r>
              <a:rPr lang="en-US">
                <a:solidFill>
                  <a:schemeClr val="bg1"/>
                </a:solidFill>
              </a:rPr>
              <a:t>Page – 1/40</a:t>
            </a:r>
            <a:endParaRPr lang="en-US" sz="1800">
              <a:solidFill>
                <a:schemeClr val="bg1"/>
              </a:solidFill>
            </a:endParaRPr>
          </a:p>
        </p:txBody>
      </p:sp>
      <p:pic>
        <p:nvPicPr>
          <p:cNvPr id="3" name="Picture 2">
            <a:extLst>
              <a:ext uri="{FF2B5EF4-FFF2-40B4-BE49-F238E27FC236}">
                <a16:creationId xmlns:a16="http://schemas.microsoft.com/office/drawing/2014/main" id="{E85409B9-B55F-DC6D-9642-EBD658EE602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79018" y="1086981"/>
            <a:ext cx="7833964" cy="5128883"/>
          </a:xfrm>
          <a:prstGeom prst="rect">
            <a:avLst/>
          </a:prstGeom>
        </p:spPr>
      </p:pic>
      <p:sp>
        <p:nvSpPr>
          <p:cNvPr id="2" name="Slide Number Placeholder 1">
            <a:extLst>
              <a:ext uri="{FF2B5EF4-FFF2-40B4-BE49-F238E27FC236}">
                <a16:creationId xmlns:a16="http://schemas.microsoft.com/office/drawing/2014/main" id="{141F2AA5-773B-CE7A-1ACD-AFE5833813BF}"/>
              </a:ext>
            </a:extLst>
          </p:cNvPr>
          <p:cNvSpPr>
            <a:spLocks noGrp="1"/>
          </p:cNvSpPr>
          <p:nvPr>
            <p:ph type="sldNum" sz="quarter" idx="12"/>
          </p:nvPr>
        </p:nvSpPr>
        <p:spPr/>
        <p:txBody>
          <a:bodyPr/>
          <a:lstStyle/>
          <a:p>
            <a:fld id="{471E81C3-D3A0-483B-8E9B-FE15E572EEDD}" type="slidenum">
              <a:rPr lang="en-US" smtClean="0"/>
              <a:pPr/>
              <a:t>26</a:t>
            </a:fld>
            <a:endParaRPr lang="en-US"/>
          </a:p>
        </p:txBody>
      </p:sp>
    </p:spTree>
    <p:extLst>
      <p:ext uri="{BB962C8B-B14F-4D97-AF65-F5344CB8AC3E}">
        <p14:creationId xmlns:p14="http://schemas.microsoft.com/office/powerpoint/2010/main" val="27469809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7708187" cy="646331"/>
          </a:xfrm>
          <a:prstGeom prst="rect">
            <a:avLst/>
          </a:prstGeom>
          <a:noFill/>
        </p:spPr>
        <p:txBody>
          <a:bodyPr wrap="square">
            <a:spAutoFit/>
          </a:bodyPr>
          <a:lstStyle/>
          <a:p>
            <a:r>
              <a:rPr lang="en-GB" sz="3600">
                <a:solidFill>
                  <a:schemeClr val="bg1"/>
                </a:solidFill>
              </a:rPr>
              <a:t>First-principles</a:t>
            </a: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03276BE-6D0E-226C-136A-1BC1DE38B54A}"/>
              </a:ext>
            </a:extLst>
          </p:cNvPr>
          <p:cNvSpPr txBox="1"/>
          <p:nvPr/>
        </p:nvSpPr>
        <p:spPr>
          <a:xfrm>
            <a:off x="5356529" y="948752"/>
            <a:ext cx="6118260" cy="646331"/>
          </a:xfrm>
          <a:prstGeom prst="rect">
            <a:avLst/>
          </a:prstGeom>
          <a:noFill/>
        </p:spPr>
        <p:txBody>
          <a:bodyPr wrap="square">
            <a:spAutoFit/>
          </a:bodyPr>
          <a:lstStyle/>
          <a:p>
            <a:pPr algn="r"/>
            <a:r>
              <a:rPr lang="en-US" sz="1800">
                <a:solidFill>
                  <a:schemeClr val="bg1"/>
                </a:solidFill>
              </a:rPr>
              <a:t>Part – 1/5</a:t>
            </a:r>
          </a:p>
          <a:p>
            <a:pPr algn="r"/>
            <a:r>
              <a:rPr lang="en-US">
                <a:solidFill>
                  <a:schemeClr val="bg1"/>
                </a:solidFill>
              </a:rPr>
              <a:t>Page – 1/40</a:t>
            </a:r>
            <a:endParaRPr lang="en-US" sz="1800">
              <a:solidFill>
                <a:schemeClr val="bg1"/>
              </a:solidFill>
            </a:endParaRPr>
          </a:p>
        </p:txBody>
      </p:sp>
      <p:pic>
        <p:nvPicPr>
          <p:cNvPr id="3" name="Picture 2">
            <a:extLst>
              <a:ext uri="{FF2B5EF4-FFF2-40B4-BE49-F238E27FC236}">
                <a16:creationId xmlns:a16="http://schemas.microsoft.com/office/drawing/2014/main" id="{E85409B9-B55F-DC6D-9642-EBD658EE602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862662" y="811657"/>
            <a:ext cx="8466676" cy="5681140"/>
          </a:xfrm>
          <a:prstGeom prst="rect">
            <a:avLst/>
          </a:prstGeom>
        </p:spPr>
      </p:pic>
      <p:sp>
        <p:nvSpPr>
          <p:cNvPr id="2" name="Slide Number Placeholder 1">
            <a:extLst>
              <a:ext uri="{FF2B5EF4-FFF2-40B4-BE49-F238E27FC236}">
                <a16:creationId xmlns:a16="http://schemas.microsoft.com/office/drawing/2014/main" id="{46392A3F-B79E-9208-0CBA-95FD40D90470}"/>
              </a:ext>
            </a:extLst>
          </p:cNvPr>
          <p:cNvSpPr>
            <a:spLocks noGrp="1"/>
          </p:cNvSpPr>
          <p:nvPr>
            <p:ph type="sldNum" sz="quarter" idx="12"/>
          </p:nvPr>
        </p:nvSpPr>
        <p:spPr/>
        <p:txBody>
          <a:bodyPr/>
          <a:lstStyle/>
          <a:p>
            <a:fld id="{471E81C3-D3A0-483B-8E9B-FE15E572EEDD}" type="slidenum">
              <a:rPr lang="en-US" smtClean="0"/>
              <a:pPr/>
              <a:t>27</a:t>
            </a:fld>
            <a:endParaRPr lang="en-US"/>
          </a:p>
        </p:txBody>
      </p:sp>
    </p:spTree>
    <p:extLst>
      <p:ext uri="{BB962C8B-B14F-4D97-AF65-F5344CB8AC3E}">
        <p14:creationId xmlns:p14="http://schemas.microsoft.com/office/powerpoint/2010/main" val="36746834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7708187" cy="646331"/>
          </a:xfrm>
          <a:prstGeom prst="rect">
            <a:avLst/>
          </a:prstGeom>
          <a:noFill/>
        </p:spPr>
        <p:txBody>
          <a:bodyPr wrap="square">
            <a:spAutoFit/>
          </a:bodyPr>
          <a:lstStyle/>
          <a:p>
            <a:r>
              <a:rPr lang="en-GB" sz="3600">
                <a:solidFill>
                  <a:schemeClr val="bg1"/>
                </a:solidFill>
              </a:rPr>
              <a:t>First-principles method: Total Energy</a:t>
            </a: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03276BE-6D0E-226C-136A-1BC1DE38B54A}"/>
              </a:ext>
            </a:extLst>
          </p:cNvPr>
          <p:cNvSpPr txBox="1"/>
          <p:nvPr/>
        </p:nvSpPr>
        <p:spPr>
          <a:xfrm>
            <a:off x="5356529" y="948752"/>
            <a:ext cx="6118260" cy="646331"/>
          </a:xfrm>
          <a:prstGeom prst="rect">
            <a:avLst/>
          </a:prstGeom>
          <a:noFill/>
        </p:spPr>
        <p:txBody>
          <a:bodyPr wrap="square">
            <a:spAutoFit/>
          </a:bodyPr>
          <a:lstStyle/>
          <a:p>
            <a:pPr algn="r"/>
            <a:r>
              <a:rPr lang="en-US" sz="1800">
                <a:solidFill>
                  <a:schemeClr val="bg1"/>
                </a:solidFill>
              </a:rPr>
              <a:t>Part – 1/5</a:t>
            </a:r>
          </a:p>
          <a:p>
            <a:pPr algn="r"/>
            <a:r>
              <a:rPr lang="en-US">
                <a:solidFill>
                  <a:schemeClr val="bg1"/>
                </a:solidFill>
              </a:rPr>
              <a:t>Page – 1/40</a:t>
            </a:r>
            <a:endParaRPr lang="en-US" sz="1800">
              <a:solidFill>
                <a:schemeClr val="bg1"/>
              </a:solidFill>
            </a:endParaRPr>
          </a:p>
        </p:txBody>
      </p:sp>
      <p:pic>
        <p:nvPicPr>
          <p:cNvPr id="3" name="Picture 2">
            <a:extLst>
              <a:ext uri="{FF2B5EF4-FFF2-40B4-BE49-F238E27FC236}">
                <a16:creationId xmlns:a16="http://schemas.microsoft.com/office/drawing/2014/main" id="{E85409B9-B55F-DC6D-9642-EBD658EE602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862662" y="1028846"/>
            <a:ext cx="8466676" cy="5246762"/>
          </a:xfrm>
          <a:prstGeom prst="rect">
            <a:avLst/>
          </a:prstGeom>
        </p:spPr>
      </p:pic>
      <p:sp>
        <p:nvSpPr>
          <p:cNvPr id="2" name="Slide Number Placeholder 1">
            <a:extLst>
              <a:ext uri="{FF2B5EF4-FFF2-40B4-BE49-F238E27FC236}">
                <a16:creationId xmlns:a16="http://schemas.microsoft.com/office/drawing/2014/main" id="{73EE6697-BC2C-E5D1-2112-873E57702A8E}"/>
              </a:ext>
            </a:extLst>
          </p:cNvPr>
          <p:cNvSpPr>
            <a:spLocks noGrp="1"/>
          </p:cNvSpPr>
          <p:nvPr>
            <p:ph type="sldNum" sz="quarter" idx="12"/>
          </p:nvPr>
        </p:nvSpPr>
        <p:spPr/>
        <p:txBody>
          <a:bodyPr/>
          <a:lstStyle/>
          <a:p>
            <a:fld id="{471E81C3-D3A0-483B-8E9B-FE15E572EEDD}" type="slidenum">
              <a:rPr lang="en-US" smtClean="0"/>
              <a:pPr/>
              <a:t>28</a:t>
            </a:fld>
            <a:endParaRPr lang="en-US"/>
          </a:p>
        </p:txBody>
      </p:sp>
    </p:spTree>
    <p:extLst>
      <p:ext uri="{BB962C8B-B14F-4D97-AF65-F5344CB8AC3E}">
        <p14:creationId xmlns:p14="http://schemas.microsoft.com/office/powerpoint/2010/main" val="8700796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9321231" cy="646331"/>
          </a:xfrm>
          <a:prstGeom prst="rect">
            <a:avLst/>
          </a:prstGeom>
          <a:noFill/>
        </p:spPr>
        <p:txBody>
          <a:bodyPr wrap="square">
            <a:spAutoFit/>
          </a:bodyPr>
          <a:lstStyle/>
          <a:p>
            <a:r>
              <a:rPr lang="en-GB" sz="3600">
                <a:solidFill>
                  <a:schemeClr val="bg1"/>
                </a:solidFill>
              </a:rPr>
              <a:t>First-principles method: Total Energy Calculations</a:t>
            </a: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03276BE-6D0E-226C-136A-1BC1DE38B54A}"/>
              </a:ext>
            </a:extLst>
          </p:cNvPr>
          <p:cNvSpPr txBox="1"/>
          <p:nvPr/>
        </p:nvSpPr>
        <p:spPr>
          <a:xfrm>
            <a:off x="5356529" y="948752"/>
            <a:ext cx="6118260" cy="646331"/>
          </a:xfrm>
          <a:prstGeom prst="rect">
            <a:avLst/>
          </a:prstGeom>
          <a:noFill/>
        </p:spPr>
        <p:txBody>
          <a:bodyPr wrap="square">
            <a:spAutoFit/>
          </a:bodyPr>
          <a:lstStyle/>
          <a:p>
            <a:pPr algn="r"/>
            <a:r>
              <a:rPr lang="en-US" sz="1800">
                <a:solidFill>
                  <a:schemeClr val="bg1"/>
                </a:solidFill>
              </a:rPr>
              <a:t>Part – 1/5</a:t>
            </a:r>
          </a:p>
          <a:p>
            <a:pPr algn="r"/>
            <a:r>
              <a:rPr lang="en-US">
                <a:solidFill>
                  <a:schemeClr val="bg1"/>
                </a:solidFill>
              </a:rPr>
              <a:t>Page – 1/40</a:t>
            </a:r>
            <a:endParaRPr lang="en-US" sz="1800">
              <a:solidFill>
                <a:schemeClr val="bg1"/>
              </a:solidFill>
            </a:endParaRPr>
          </a:p>
        </p:txBody>
      </p:sp>
      <p:pic>
        <p:nvPicPr>
          <p:cNvPr id="3" name="Picture 2">
            <a:extLst>
              <a:ext uri="{FF2B5EF4-FFF2-40B4-BE49-F238E27FC236}">
                <a16:creationId xmlns:a16="http://schemas.microsoft.com/office/drawing/2014/main" id="{E85409B9-B55F-DC6D-9642-EBD658EE602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934885" y="1028846"/>
            <a:ext cx="8322230" cy="5246762"/>
          </a:xfrm>
          <a:prstGeom prst="rect">
            <a:avLst/>
          </a:prstGeom>
        </p:spPr>
      </p:pic>
      <p:sp>
        <p:nvSpPr>
          <p:cNvPr id="2" name="Slide Number Placeholder 1">
            <a:extLst>
              <a:ext uri="{FF2B5EF4-FFF2-40B4-BE49-F238E27FC236}">
                <a16:creationId xmlns:a16="http://schemas.microsoft.com/office/drawing/2014/main" id="{331E63C9-2ADF-FA4F-F5E3-02DEF13AB78B}"/>
              </a:ext>
            </a:extLst>
          </p:cNvPr>
          <p:cNvSpPr>
            <a:spLocks noGrp="1"/>
          </p:cNvSpPr>
          <p:nvPr>
            <p:ph type="sldNum" sz="quarter" idx="12"/>
          </p:nvPr>
        </p:nvSpPr>
        <p:spPr/>
        <p:txBody>
          <a:bodyPr/>
          <a:lstStyle/>
          <a:p>
            <a:fld id="{471E81C3-D3A0-483B-8E9B-FE15E572EEDD}" type="slidenum">
              <a:rPr lang="en-US" smtClean="0"/>
              <a:pPr/>
              <a:t>29</a:t>
            </a:fld>
            <a:endParaRPr lang="en-US"/>
          </a:p>
        </p:txBody>
      </p:sp>
    </p:spTree>
    <p:extLst>
      <p:ext uri="{BB962C8B-B14F-4D97-AF65-F5344CB8AC3E}">
        <p14:creationId xmlns:p14="http://schemas.microsoft.com/office/powerpoint/2010/main" val="1435651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CE055EC-A2CE-7CDE-AC5E-B3118E374D75}"/>
              </a:ext>
            </a:extLst>
          </p:cNvPr>
          <p:cNvSpPr txBox="1"/>
          <p:nvPr/>
        </p:nvSpPr>
        <p:spPr>
          <a:xfrm>
            <a:off x="2894744" y="2828835"/>
            <a:ext cx="6118260" cy="646331"/>
          </a:xfrm>
          <a:prstGeom prst="rect">
            <a:avLst/>
          </a:prstGeom>
          <a:noFill/>
        </p:spPr>
        <p:txBody>
          <a:bodyPr wrap="square">
            <a:spAutoFit/>
          </a:bodyPr>
          <a:lstStyle/>
          <a:p>
            <a:pPr algn="ctr"/>
            <a:r>
              <a:rPr lang="en-GB" sz="3600"/>
              <a:t>Ab initio materials modelling</a:t>
            </a:r>
          </a:p>
        </p:txBody>
      </p:sp>
      <p:sp>
        <p:nvSpPr>
          <p:cNvPr id="2" name="Slide Number Placeholder 1">
            <a:extLst>
              <a:ext uri="{FF2B5EF4-FFF2-40B4-BE49-F238E27FC236}">
                <a16:creationId xmlns:a16="http://schemas.microsoft.com/office/drawing/2014/main" id="{F09CC1A2-C149-1683-A798-5E383461B6A2}"/>
              </a:ext>
            </a:extLst>
          </p:cNvPr>
          <p:cNvSpPr>
            <a:spLocks noGrp="1"/>
          </p:cNvSpPr>
          <p:nvPr>
            <p:ph type="sldNum" sz="quarter" idx="12"/>
          </p:nvPr>
        </p:nvSpPr>
        <p:spPr/>
        <p:txBody>
          <a:bodyPr/>
          <a:lstStyle/>
          <a:p>
            <a:fld id="{471E81C3-D3A0-483B-8E9B-FE15E572EEDD}" type="slidenum">
              <a:rPr lang="en-US" smtClean="0"/>
              <a:pPr/>
              <a:t>3</a:t>
            </a:fld>
            <a:endParaRPr lang="en-US"/>
          </a:p>
        </p:txBody>
      </p:sp>
    </p:spTree>
    <p:extLst>
      <p:ext uri="{BB962C8B-B14F-4D97-AF65-F5344CB8AC3E}">
        <p14:creationId xmlns:p14="http://schemas.microsoft.com/office/powerpoint/2010/main" val="11165696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11406885" cy="1077218"/>
          </a:xfrm>
          <a:prstGeom prst="rect">
            <a:avLst/>
          </a:prstGeom>
          <a:noFill/>
        </p:spPr>
        <p:txBody>
          <a:bodyPr wrap="square">
            <a:spAutoFit/>
          </a:bodyPr>
          <a:lstStyle/>
          <a:p>
            <a:r>
              <a:rPr lang="en-GB" sz="3200">
                <a:solidFill>
                  <a:schemeClr val="bg1"/>
                </a:solidFill>
              </a:rPr>
              <a:t>Energy calculation in a difficult interacting many-body system</a:t>
            </a:r>
          </a:p>
          <a:p>
            <a:r>
              <a:rPr lang="en-GB" sz="3200">
                <a:solidFill>
                  <a:schemeClr val="bg1"/>
                </a:solidFill>
              </a:rPr>
              <a:t> </a:t>
            </a: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03276BE-6D0E-226C-136A-1BC1DE38B54A}"/>
              </a:ext>
            </a:extLst>
          </p:cNvPr>
          <p:cNvSpPr txBox="1"/>
          <p:nvPr/>
        </p:nvSpPr>
        <p:spPr>
          <a:xfrm>
            <a:off x="5356529" y="948752"/>
            <a:ext cx="6118260" cy="646331"/>
          </a:xfrm>
          <a:prstGeom prst="rect">
            <a:avLst/>
          </a:prstGeom>
          <a:noFill/>
        </p:spPr>
        <p:txBody>
          <a:bodyPr wrap="square">
            <a:spAutoFit/>
          </a:bodyPr>
          <a:lstStyle/>
          <a:p>
            <a:pPr algn="r"/>
            <a:r>
              <a:rPr lang="en-US" sz="1800">
                <a:solidFill>
                  <a:schemeClr val="bg1"/>
                </a:solidFill>
              </a:rPr>
              <a:t>Part – 1/5</a:t>
            </a:r>
          </a:p>
          <a:p>
            <a:pPr algn="r"/>
            <a:r>
              <a:rPr lang="en-US">
                <a:solidFill>
                  <a:schemeClr val="bg1"/>
                </a:solidFill>
              </a:rPr>
              <a:t>Page – 1/40</a:t>
            </a:r>
            <a:endParaRPr lang="en-US" sz="1800">
              <a:solidFill>
                <a:schemeClr val="bg1"/>
              </a:solidFill>
            </a:endParaRPr>
          </a:p>
        </p:txBody>
      </p:sp>
      <p:pic>
        <p:nvPicPr>
          <p:cNvPr id="4" name="Picture 3">
            <a:extLst>
              <a:ext uri="{FF2B5EF4-FFF2-40B4-BE49-F238E27FC236}">
                <a16:creationId xmlns:a16="http://schemas.microsoft.com/office/drawing/2014/main" id="{3286020A-1140-1779-04AB-CF5A72D9350B}"/>
              </a:ext>
            </a:extLst>
          </p:cNvPr>
          <p:cNvPicPr>
            <a:picLocks noChangeAspect="1"/>
          </p:cNvPicPr>
          <p:nvPr/>
        </p:nvPicPr>
        <p:blipFill>
          <a:blip r:embed="rId4"/>
          <a:stretch>
            <a:fillRect/>
          </a:stretch>
        </p:blipFill>
        <p:spPr>
          <a:xfrm>
            <a:off x="1207640" y="1108479"/>
            <a:ext cx="9274139" cy="5104476"/>
          </a:xfrm>
          <a:prstGeom prst="rect">
            <a:avLst/>
          </a:prstGeom>
        </p:spPr>
      </p:pic>
      <p:sp>
        <p:nvSpPr>
          <p:cNvPr id="5" name="Slide Number Placeholder 4">
            <a:extLst>
              <a:ext uri="{FF2B5EF4-FFF2-40B4-BE49-F238E27FC236}">
                <a16:creationId xmlns:a16="http://schemas.microsoft.com/office/drawing/2014/main" id="{A0834A04-9F5F-9DA0-1E09-F90DA01D1DC4}"/>
              </a:ext>
            </a:extLst>
          </p:cNvPr>
          <p:cNvSpPr>
            <a:spLocks noGrp="1"/>
          </p:cNvSpPr>
          <p:nvPr>
            <p:ph type="sldNum" sz="quarter" idx="12"/>
          </p:nvPr>
        </p:nvSpPr>
        <p:spPr/>
        <p:txBody>
          <a:bodyPr/>
          <a:lstStyle/>
          <a:p>
            <a:fld id="{471E81C3-D3A0-483B-8E9B-FE15E572EEDD}" type="slidenum">
              <a:rPr lang="en-US" smtClean="0"/>
              <a:pPr/>
              <a:t>30</a:t>
            </a:fld>
            <a:endParaRPr lang="en-US"/>
          </a:p>
        </p:txBody>
      </p:sp>
    </p:spTree>
    <p:extLst>
      <p:ext uri="{BB962C8B-B14F-4D97-AF65-F5344CB8AC3E}">
        <p14:creationId xmlns:p14="http://schemas.microsoft.com/office/powerpoint/2010/main" val="1004602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11406885" cy="1077218"/>
          </a:xfrm>
          <a:prstGeom prst="rect">
            <a:avLst/>
          </a:prstGeom>
          <a:noFill/>
        </p:spPr>
        <p:txBody>
          <a:bodyPr wrap="square">
            <a:spAutoFit/>
          </a:bodyPr>
          <a:lstStyle/>
          <a:p>
            <a:r>
              <a:rPr lang="en-GB" sz="3200">
                <a:solidFill>
                  <a:schemeClr val="bg1"/>
                </a:solidFill>
              </a:rPr>
              <a:t>Energy calculation in a difficult interacting many-body system</a:t>
            </a:r>
          </a:p>
          <a:p>
            <a:r>
              <a:rPr lang="en-GB" sz="3200">
                <a:solidFill>
                  <a:schemeClr val="bg1"/>
                </a:solidFill>
              </a:rPr>
              <a:t> </a:t>
            </a: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03276BE-6D0E-226C-136A-1BC1DE38B54A}"/>
              </a:ext>
            </a:extLst>
          </p:cNvPr>
          <p:cNvSpPr txBox="1"/>
          <p:nvPr/>
        </p:nvSpPr>
        <p:spPr>
          <a:xfrm>
            <a:off x="5356529" y="948752"/>
            <a:ext cx="6118260" cy="646331"/>
          </a:xfrm>
          <a:prstGeom prst="rect">
            <a:avLst/>
          </a:prstGeom>
          <a:noFill/>
        </p:spPr>
        <p:txBody>
          <a:bodyPr wrap="square">
            <a:spAutoFit/>
          </a:bodyPr>
          <a:lstStyle/>
          <a:p>
            <a:pPr algn="r"/>
            <a:r>
              <a:rPr lang="en-US" sz="1800">
                <a:solidFill>
                  <a:schemeClr val="bg1"/>
                </a:solidFill>
              </a:rPr>
              <a:t>Part – 1/5</a:t>
            </a:r>
          </a:p>
          <a:p>
            <a:pPr algn="r"/>
            <a:r>
              <a:rPr lang="en-US">
                <a:solidFill>
                  <a:schemeClr val="bg1"/>
                </a:solidFill>
              </a:rPr>
              <a:t>Page – 1/40</a:t>
            </a:r>
            <a:endParaRPr lang="en-US" sz="1800">
              <a:solidFill>
                <a:schemeClr val="bg1"/>
              </a:solidFill>
            </a:endParaRPr>
          </a:p>
        </p:txBody>
      </p:sp>
      <p:pic>
        <p:nvPicPr>
          <p:cNvPr id="4" name="Picture 3">
            <a:extLst>
              <a:ext uri="{FF2B5EF4-FFF2-40B4-BE49-F238E27FC236}">
                <a16:creationId xmlns:a16="http://schemas.microsoft.com/office/drawing/2014/main" id="{3286020A-1140-1779-04AB-CF5A72D9350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754708" y="1108479"/>
            <a:ext cx="8180003" cy="5104476"/>
          </a:xfrm>
          <a:prstGeom prst="rect">
            <a:avLst/>
          </a:prstGeom>
        </p:spPr>
      </p:pic>
      <p:sp>
        <p:nvSpPr>
          <p:cNvPr id="2" name="Slide Number Placeholder 1">
            <a:extLst>
              <a:ext uri="{FF2B5EF4-FFF2-40B4-BE49-F238E27FC236}">
                <a16:creationId xmlns:a16="http://schemas.microsoft.com/office/drawing/2014/main" id="{C3F50222-7921-8078-B414-BA34495A2104}"/>
              </a:ext>
            </a:extLst>
          </p:cNvPr>
          <p:cNvSpPr>
            <a:spLocks noGrp="1"/>
          </p:cNvSpPr>
          <p:nvPr>
            <p:ph type="sldNum" sz="quarter" idx="12"/>
          </p:nvPr>
        </p:nvSpPr>
        <p:spPr/>
        <p:txBody>
          <a:bodyPr/>
          <a:lstStyle/>
          <a:p>
            <a:fld id="{471E81C3-D3A0-483B-8E9B-FE15E572EEDD}" type="slidenum">
              <a:rPr lang="en-US" smtClean="0"/>
              <a:pPr/>
              <a:t>31</a:t>
            </a:fld>
            <a:endParaRPr lang="en-US"/>
          </a:p>
        </p:txBody>
      </p:sp>
    </p:spTree>
    <p:extLst>
      <p:ext uri="{BB962C8B-B14F-4D97-AF65-F5344CB8AC3E}">
        <p14:creationId xmlns:p14="http://schemas.microsoft.com/office/powerpoint/2010/main" val="33286725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CE055EC-A2CE-7CDE-AC5E-B3118E374D75}"/>
              </a:ext>
            </a:extLst>
          </p:cNvPr>
          <p:cNvSpPr txBox="1"/>
          <p:nvPr/>
        </p:nvSpPr>
        <p:spPr>
          <a:xfrm>
            <a:off x="2894744" y="2828835"/>
            <a:ext cx="6118260" cy="1200329"/>
          </a:xfrm>
          <a:prstGeom prst="rect">
            <a:avLst/>
          </a:prstGeom>
          <a:noFill/>
        </p:spPr>
        <p:txBody>
          <a:bodyPr wrap="square">
            <a:spAutoFit/>
          </a:bodyPr>
          <a:lstStyle/>
          <a:p>
            <a:pPr algn="ctr"/>
            <a:r>
              <a:rPr lang="en-US" sz="3600"/>
              <a:t>First-principles calculations: approximations</a:t>
            </a:r>
          </a:p>
        </p:txBody>
      </p:sp>
      <p:sp>
        <p:nvSpPr>
          <p:cNvPr id="8" name="Slide Number Placeholder 7">
            <a:extLst>
              <a:ext uri="{FF2B5EF4-FFF2-40B4-BE49-F238E27FC236}">
                <a16:creationId xmlns:a16="http://schemas.microsoft.com/office/drawing/2014/main" id="{6D9E196A-9711-FBC4-914C-9A769CC34171}"/>
              </a:ext>
            </a:extLst>
          </p:cNvPr>
          <p:cNvSpPr>
            <a:spLocks noGrp="1"/>
          </p:cNvSpPr>
          <p:nvPr>
            <p:ph type="sldNum" sz="quarter" idx="12"/>
          </p:nvPr>
        </p:nvSpPr>
        <p:spPr/>
        <p:txBody>
          <a:bodyPr/>
          <a:lstStyle/>
          <a:p>
            <a:fld id="{471E81C3-D3A0-483B-8E9B-FE15E572EEDD}" type="slidenum">
              <a:rPr lang="en-US" smtClean="0"/>
              <a:pPr/>
              <a:t>32</a:t>
            </a:fld>
            <a:endParaRPr lang="en-US"/>
          </a:p>
        </p:txBody>
      </p:sp>
    </p:spTree>
    <p:extLst>
      <p:ext uri="{BB962C8B-B14F-4D97-AF65-F5344CB8AC3E}">
        <p14:creationId xmlns:p14="http://schemas.microsoft.com/office/powerpoint/2010/main" val="24894810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CE055EC-A2CE-7CDE-AC5E-B3118E374D75}"/>
              </a:ext>
            </a:extLst>
          </p:cNvPr>
          <p:cNvSpPr txBox="1"/>
          <p:nvPr/>
        </p:nvSpPr>
        <p:spPr>
          <a:xfrm>
            <a:off x="1921267" y="2828835"/>
            <a:ext cx="8476179" cy="1200329"/>
          </a:xfrm>
          <a:prstGeom prst="rect">
            <a:avLst/>
          </a:prstGeom>
          <a:noFill/>
        </p:spPr>
        <p:txBody>
          <a:bodyPr wrap="square">
            <a:spAutoFit/>
          </a:bodyPr>
          <a:lstStyle/>
          <a:p>
            <a:pPr marL="742950" indent="-742950" algn="ctr">
              <a:buAutoNum type="arabicPeriod"/>
            </a:pPr>
            <a:r>
              <a:rPr lang="en-GB" sz="3600"/>
              <a:t>Separation of electron and nucleus: </a:t>
            </a:r>
          </a:p>
          <a:p>
            <a:pPr algn="ctr"/>
            <a:r>
              <a:rPr lang="en-GB" sz="3600"/>
              <a:t>     </a:t>
            </a:r>
            <a:r>
              <a:rPr lang="en-US" sz="3600"/>
              <a:t>Born-Oppenheimer approximation</a:t>
            </a:r>
          </a:p>
        </p:txBody>
      </p:sp>
      <p:sp>
        <p:nvSpPr>
          <p:cNvPr id="2" name="Slide Number Placeholder 1">
            <a:extLst>
              <a:ext uri="{FF2B5EF4-FFF2-40B4-BE49-F238E27FC236}">
                <a16:creationId xmlns:a16="http://schemas.microsoft.com/office/drawing/2014/main" id="{FA564C0A-DF24-0713-75F7-3AE9FD71E35B}"/>
              </a:ext>
            </a:extLst>
          </p:cNvPr>
          <p:cNvSpPr>
            <a:spLocks noGrp="1"/>
          </p:cNvSpPr>
          <p:nvPr>
            <p:ph type="sldNum" sz="quarter" idx="12"/>
          </p:nvPr>
        </p:nvSpPr>
        <p:spPr/>
        <p:txBody>
          <a:bodyPr/>
          <a:lstStyle/>
          <a:p>
            <a:fld id="{471E81C3-D3A0-483B-8E9B-FE15E572EEDD}" type="slidenum">
              <a:rPr lang="en-US" smtClean="0"/>
              <a:pPr/>
              <a:t>33</a:t>
            </a:fld>
            <a:endParaRPr lang="en-US"/>
          </a:p>
        </p:txBody>
      </p:sp>
    </p:spTree>
    <p:extLst>
      <p:ext uri="{BB962C8B-B14F-4D97-AF65-F5344CB8AC3E}">
        <p14:creationId xmlns:p14="http://schemas.microsoft.com/office/powerpoint/2010/main" val="2370540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9352053" cy="646331"/>
          </a:xfrm>
          <a:prstGeom prst="rect">
            <a:avLst/>
          </a:prstGeom>
          <a:noFill/>
        </p:spPr>
        <p:txBody>
          <a:bodyPr wrap="square">
            <a:spAutoFit/>
          </a:bodyPr>
          <a:lstStyle/>
          <a:p>
            <a:r>
              <a:rPr lang="en-GB" sz="3600">
                <a:solidFill>
                  <a:schemeClr val="bg1"/>
                </a:solidFill>
              </a:rPr>
              <a:t>Adiabatic or Born-Oppenheimer approximation</a:t>
            </a:r>
            <a:endParaRPr lang="en-US" sz="3600">
              <a:solidFill>
                <a:schemeClr val="bg1"/>
              </a:solidFill>
            </a:endParaRP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F7E4F18-7F06-1851-59A5-59D4BE78BB4A}"/>
              </a:ext>
            </a:extLst>
          </p:cNvPr>
          <p:cNvPicPr>
            <a:picLocks noChangeAspect="1"/>
          </p:cNvPicPr>
          <p:nvPr/>
        </p:nvPicPr>
        <p:blipFill>
          <a:blip r:embed="rId4"/>
          <a:stretch>
            <a:fillRect/>
          </a:stretch>
        </p:blipFill>
        <p:spPr>
          <a:xfrm>
            <a:off x="1457008" y="1076572"/>
            <a:ext cx="9277983" cy="5365838"/>
          </a:xfrm>
          <a:prstGeom prst="rect">
            <a:avLst/>
          </a:prstGeom>
        </p:spPr>
      </p:pic>
      <p:sp>
        <p:nvSpPr>
          <p:cNvPr id="5" name="Slide Number Placeholder 4">
            <a:extLst>
              <a:ext uri="{FF2B5EF4-FFF2-40B4-BE49-F238E27FC236}">
                <a16:creationId xmlns:a16="http://schemas.microsoft.com/office/drawing/2014/main" id="{DD4D01B9-F766-7CF9-6EB6-7ED5DF43B0F8}"/>
              </a:ext>
            </a:extLst>
          </p:cNvPr>
          <p:cNvSpPr>
            <a:spLocks noGrp="1"/>
          </p:cNvSpPr>
          <p:nvPr>
            <p:ph type="sldNum" sz="quarter" idx="12"/>
          </p:nvPr>
        </p:nvSpPr>
        <p:spPr/>
        <p:txBody>
          <a:bodyPr/>
          <a:lstStyle/>
          <a:p>
            <a:fld id="{471E81C3-D3A0-483B-8E9B-FE15E572EEDD}" type="slidenum">
              <a:rPr lang="en-US" smtClean="0"/>
              <a:pPr/>
              <a:t>34</a:t>
            </a:fld>
            <a:endParaRPr lang="en-US"/>
          </a:p>
        </p:txBody>
      </p:sp>
    </p:spTree>
    <p:extLst>
      <p:ext uri="{BB962C8B-B14F-4D97-AF65-F5344CB8AC3E}">
        <p14:creationId xmlns:p14="http://schemas.microsoft.com/office/powerpoint/2010/main" val="26020851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9352053" cy="646331"/>
          </a:xfrm>
          <a:prstGeom prst="rect">
            <a:avLst/>
          </a:prstGeom>
          <a:noFill/>
        </p:spPr>
        <p:txBody>
          <a:bodyPr wrap="square">
            <a:spAutoFit/>
          </a:bodyPr>
          <a:lstStyle/>
          <a:p>
            <a:r>
              <a:rPr lang="en-GB" sz="3600">
                <a:solidFill>
                  <a:schemeClr val="bg1"/>
                </a:solidFill>
              </a:rPr>
              <a:t>Adiabatic or Born-Oppenheimer approximation</a:t>
            </a:r>
            <a:endParaRPr lang="en-US" sz="3600">
              <a:solidFill>
                <a:schemeClr val="bg1"/>
              </a:solidFill>
            </a:endParaRP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F7E4F18-7F06-1851-59A5-59D4BE78BB4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12418" y="1099737"/>
            <a:ext cx="9567163" cy="5391020"/>
          </a:xfrm>
          <a:prstGeom prst="rect">
            <a:avLst/>
          </a:prstGeom>
        </p:spPr>
      </p:pic>
      <p:sp>
        <p:nvSpPr>
          <p:cNvPr id="2" name="Slide Number Placeholder 1">
            <a:extLst>
              <a:ext uri="{FF2B5EF4-FFF2-40B4-BE49-F238E27FC236}">
                <a16:creationId xmlns:a16="http://schemas.microsoft.com/office/drawing/2014/main" id="{AAEEFAA8-8FC5-5B4C-298B-049C7DAFD9E6}"/>
              </a:ext>
            </a:extLst>
          </p:cNvPr>
          <p:cNvSpPr>
            <a:spLocks noGrp="1"/>
          </p:cNvSpPr>
          <p:nvPr>
            <p:ph type="sldNum" sz="quarter" idx="12"/>
          </p:nvPr>
        </p:nvSpPr>
        <p:spPr/>
        <p:txBody>
          <a:bodyPr/>
          <a:lstStyle/>
          <a:p>
            <a:fld id="{471E81C3-D3A0-483B-8E9B-FE15E572EEDD}" type="slidenum">
              <a:rPr lang="en-US" smtClean="0"/>
              <a:pPr/>
              <a:t>35</a:t>
            </a:fld>
            <a:endParaRPr lang="en-US"/>
          </a:p>
        </p:txBody>
      </p:sp>
    </p:spTree>
    <p:extLst>
      <p:ext uri="{BB962C8B-B14F-4D97-AF65-F5344CB8AC3E}">
        <p14:creationId xmlns:p14="http://schemas.microsoft.com/office/powerpoint/2010/main" val="6961451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CE055EC-A2CE-7CDE-AC5E-B3118E374D75}"/>
              </a:ext>
            </a:extLst>
          </p:cNvPr>
          <p:cNvSpPr txBox="1"/>
          <p:nvPr/>
        </p:nvSpPr>
        <p:spPr>
          <a:xfrm>
            <a:off x="2894744" y="2828835"/>
            <a:ext cx="6118260" cy="1200329"/>
          </a:xfrm>
          <a:prstGeom prst="rect">
            <a:avLst/>
          </a:prstGeom>
          <a:noFill/>
        </p:spPr>
        <p:txBody>
          <a:bodyPr wrap="square">
            <a:spAutoFit/>
          </a:bodyPr>
          <a:lstStyle/>
          <a:p>
            <a:pPr algn="ctr"/>
            <a:r>
              <a:rPr lang="en-GB" sz="3600"/>
              <a:t>2. Electron-electron interaction:</a:t>
            </a:r>
          </a:p>
          <a:p>
            <a:pPr algn="ctr"/>
            <a:r>
              <a:rPr lang="en-GB" sz="3600"/>
              <a:t>Density Functional Theorem</a:t>
            </a:r>
            <a:endParaRPr lang="en-US" sz="3600"/>
          </a:p>
        </p:txBody>
      </p:sp>
      <p:sp>
        <p:nvSpPr>
          <p:cNvPr id="2" name="Slide Number Placeholder 1">
            <a:extLst>
              <a:ext uri="{FF2B5EF4-FFF2-40B4-BE49-F238E27FC236}">
                <a16:creationId xmlns:a16="http://schemas.microsoft.com/office/drawing/2014/main" id="{6E37E123-405B-13C1-A4F1-0318B80A8B70}"/>
              </a:ext>
            </a:extLst>
          </p:cNvPr>
          <p:cNvSpPr>
            <a:spLocks noGrp="1"/>
          </p:cNvSpPr>
          <p:nvPr>
            <p:ph type="sldNum" sz="quarter" idx="12"/>
          </p:nvPr>
        </p:nvSpPr>
        <p:spPr/>
        <p:txBody>
          <a:bodyPr/>
          <a:lstStyle/>
          <a:p>
            <a:fld id="{471E81C3-D3A0-483B-8E9B-FE15E572EEDD}" type="slidenum">
              <a:rPr lang="en-US" smtClean="0"/>
              <a:pPr/>
              <a:t>36</a:t>
            </a:fld>
            <a:endParaRPr lang="en-US"/>
          </a:p>
        </p:txBody>
      </p:sp>
    </p:spTree>
    <p:extLst>
      <p:ext uri="{BB962C8B-B14F-4D97-AF65-F5344CB8AC3E}">
        <p14:creationId xmlns:p14="http://schemas.microsoft.com/office/powerpoint/2010/main" val="28212757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9352053" cy="646331"/>
          </a:xfrm>
          <a:prstGeom prst="rect">
            <a:avLst/>
          </a:prstGeom>
          <a:noFill/>
        </p:spPr>
        <p:txBody>
          <a:bodyPr wrap="square">
            <a:spAutoFit/>
          </a:bodyPr>
          <a:lstStyle/>
          <a:p>
            <a:r>
              <a:rPr lang="en-GB" sz="3600">
                <a:solidFill>
                  <a:schemeClr val="bg1"/>
                </a:solidFill>
              </a:rPr>
              <a:t>Density functional theory</a:t>
            </a:r>
            <a:endParaRPr lang="en-US" sz="3600">
              <a:solidFill>
                <a:schemeClr val="bg1"/>
              </a:solidFill>
            </a:endParaRP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F7E4F18-7F06-1851-59A5-59D4BE78BB4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52351" y="1048183"/>
            <a:ext cx="7340970" cy="5472026"/>
          </a:xfrm>
          <a:prstGeom prst="rect">
            <a:avLst/>
          </a:prstGeom>
        </p:spPr>
      </p:pic>
      <p:sp>
        <p:nvSpPr>
          <p:cNvPr id="2" name="Slide Number Placeholder 1">
            <a:extLst>
              <a:ext uri="{FF2B5EF4-FFF2-40B4-BE49-F238E27FC236}">
                <a16:creationId xmlns:a16="http://schemas.microsoft.com/office/drawing/2014/main" id="{4CA7CDC9-EDE8-12F0-387C-452F75BD7A5F}"/>
              </a:ext>
            </a:extLst>
          </p:cNvPr>
          <p:cNvSpPr>
            <a:spLocks noGrp="1"/>
          </p:cNvSpPr>
          <p:nvPr>
            <p:ph type="sldNum" sz="quarter" idx="12"/>
          </p:nvPr>
        </p:nvSpPr>
        <p:spPr/>
        <p:txBody>
          <a:bodyPr/>
          <a:lstStyle/>
          <a:p>
            <a:fld id="{471E81C3-D3A0-483B-8E9B-FE15E572EEDD}" type="slidenum">
              <a:rPr lang="en-US" smtClean="0"/>
              <a:pPr/>
              <a:t>37</a:t>
            </a:fld>
            <a:endParaRPr lang="en-US"/>
          </a:p>
        </p:txBody>
      </p:sp>
    </p:spTree>
    <p:extLst>
      <p:ext uri="{BB962C8B-B14F-4D97-AF65-F5344CB8AC3E}">
        <p14:creationId xmlns:p14="http://schemas.microsoft.com/office/powerpoint/2010/main" val="8150534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9352053" cy="646331"/>
          </a:xfrm>
          <a:prstGeom prst="rect">
            <a:avLst/>
          </a:prstGeom>
          <a:noFill/>
        </p:spPr>
        <p:txBody>
          <a:bodyPr wrap="square">
            <a:spAutoFit/>
          </a:bodyPr>
          <a:lstStyle/>
          <a:p>
            <a:r>
              <a:rPr lang="en-GB" sz="3600">
                <a:solidFill>
                  <a:schemeClr val="bg1"/>
                </a:solidFill>
              </a:rPr>
              <a:t>Density functional theory</a:t>
            </a:r>
            <a:endParaRPr lang="en-US" sz="3600">
              <a:solidFill>
                <a:schemeClr val="bg1"/>
              </a:solidFill>
            </a:endParaRP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F7E4F18-7F06-1851-59A5-59D4BE78BB4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457008" y="1284489"/>
            <a:ext cx="9277983" cy="5021516"/>
          </a:xfrm>
          <a:prstGeom prst="rect">
            <a:avLst/>
          </a:prstGeom>
        </p:spPr>
      </p:pic>
      <p:sp>
        <p:nvSpPr>
          <p:cNvPr id="2" name="Slide Number Placeholder 1">
            <a:extLst>
              <a:ext uri="{FF2B5EF4-FFF2-40B4-BE49-F238E27FC236}">
                <a16:creationId xmlns:a16="http://schemas.microsoft.com/office/drawing/2014/main" id="{3DC7BB6B-A127-440B-8AB6-029BF28559BC}"/>
              </a:ext>
            </a:extLst>
          </p:cNvPr>
          <p:cNvSpPr>
            <a:spLocks noGrp="1"/>
          </p:cNvSpPr>
          <p:nvPr>
            <p:ph type="sldNum" sz="quarter" idx="12"/>
          </p:nvPr>
        </p:nvSpPr>
        <p:spPr/>
        <p:txBody>
          <a:bodyPr/>
          <a:lstStyle/>
          <a:p>
            <a:fld id="{471E81C3-D3A0-483B-8E9B-FE15E572EEDD}" type="slidenum">
              <a:rPr lang="en-US" smtClean="0"/>
              <a:pPr/>
              <a:t>38</a:t>
            </a:fld>
            <a:endParaRPr lang="en-US"/>
          </a:p>
        </p:txBody>
      </p:sp>
    </p:spTree>
    <p:extLst>
      <p:ext uri="{BB962C8B-B14F-4D97-AF65-F5344CB8AC3E}">
        <p14:creationId xmlns:p14="http://schemas.microsoft.com/office/powerpoint/2010/main" val="32888627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9352053" cy="646331"/>
          </a:xfrm>
          <a:prstGeom prst="rect">
            <a:avLst/>
          </a:prstGeom>
          <a:noFill/>
        </p:spPr>
        <p:txBody>
          <a:bodyPr wrap="square">
            <a:spAutoFit/>
          </a:bodyPr>
          <a:lstStyle/>
          <a:p>
            <a:r>
              <a:rPr lang="en-GB" sz="3600">
                <a:solidFill>
                  <a:schemeClr val="bg1"/>
                </a:solidFill>
              </a:rPr>
              <a:t>Density functional theory</a:t>
            </a:r>
            <a:endParaRPr lang="en-US" sz="3600">
              <a:solidFill>
                <a:schemeClr val="bg1"/>
              </a:solidFill>
            </a:endParaRP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F7E4F18-7F06-1851-59A5-59D4BE78BB4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97938" y="1284489"/>
            <a:ext cx="8796123" cy="5021516"/>
          </a:xfrm>
          <a:prstGeom prst="rect">
            <a:avLst/>
          </a:prstGeom>
        </p:spPr>
      </p:pic>
      <p:sp>
        <p:nvSpPr>
          <p:cNvPr id="2" name="Slide Number Placeholder 1">
            <a:extLst>
              <a:ext uri="{FF2B5EF4-FFF2-40B4-BE49-F238E27FC236}">
                <a16:creationId xmlns:a16="http://schemas.microsoft.com/office/drawing/2014/main" id="{B7FB95DE-46F8-495F-7850-A82AF943D462}"/>
              </a:ext>
            </a:extLst>
          </p:cNvPr>
          <p:cNvSpPr>
            <a:spLocks noGrp="1"/>
          </p:cNvSpPr>
          <p:nvPr>
            <p:ph type="sldNum" sz="quarter" idx="12"/>
          </p:nvPr>
        </p:nvSpPr>
        <p:spPr/>
        <p:txBody>
          <a:bodyPr/>
          <a:lstStyle/>
          <a:p>
            <a:fld id="{471E81C3-D3A0-483B-8E9B-FE15E572EEDD}" type="slidenum">
              <a:rPr lang="en-US" smtClean="0"/>
              <a:pPr/>
              <a:t>39</a:t>
            </a:fld>
            <a:endParaRPr lang="en-US"/>
          </a:p>
        </p:txBody>
      </p:sp>
    </p:spTree>
    <p:extLst>
      <p:ext uri="{BB962C8B-B14F-4D97-AF65-F5344CB8AC3E}">
        <p14:creationId xmlns:p14="http://schemas.microsoft.com/office/powerpoint/2010/main" val="1671279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7708187" cy="646331"/>
          </a:xfrm>
          <a:prstGeom prst="rect">
            <a:avLst/>
          </a:prstGeom>
          <a:noFill/>
        </p:spPr>
        <p:txBody>
          <a:bodyPr wrap="square">
            <a:spAutoFit/>
          </a:bodyPr>
          <a:lstStyle/>
          <a:p>
            <a:r>
              <a:rPr lang="en-GB" sz="3600">
                <a:solidFill>
                  <a:schemeClr val="bg1"/>
                </a:solidFill>
              </a:rPr>
              <a:t>Computer Modeling &amp; Simulation</a:t>
            </a:r>
            <a:endParaRPr lang="en-US" sz="3600">
              <a:solidFill>
                <a:schemeClr val="bg1"/>
              </a:solidFill>
            </a:endParaRP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89A1EDB-AC95-639C-1AF7-717E6DAEE99D}"/>
              </a:ext>
            </a:extLst>
          </p:cNvPr>
          <p:cNvPicPr>
            <a:picLocks noChangeAspect="1"/>
          </p:cNvPicPr>
          <p:nvPr/>
        </p:nvPicPr>
        <p:blipFill>
          <a:blip r:embed="rId4"/>
          <a:stretch>
            <a:fillRect/>
          </a:stretch>
        </p:blipFill>
        <p:spPr>
          <a:xfrm>
            <a:off x="1251770" y="894321"/>
            <a:ext cx="8806629" cy="5780202"/>
          </a:xfrm>
          <a:prstGeom prst="rect">
            <a:avLst/>
          </a:prstGeom>
        </p:spPr>
      </p:pic>
      <p:sp>
        <p:nvSpPr>
          <p:cNvPr id="2" name="Slide Number Placeholder 1">
            <a:extLst>
              <a:ext uri="{FF2B5EF4-FFF2-40B4-BE49-F238E27FC236}">
                <a16:creationId xmlns:a16="http://schemas.microsoft.com/office/drawing/2014/main" id="{CC9C025E-892C-5345-D285-9D45E45CE34E}"/>
              </a:ext>
            </a:extLst>
          </p:cNvPr>
          <p:cNvSpPr>
            <a:spLocks noGrp="1"/>
          </p:cNvSpPr>
          <p:nvPr>
            <p:ph type="sldNum" sz="quarter" idx="12"/>
          </p:nvPr>
        </p:nvSpPr>
        <p:spPr/>
        <p:txBody>
          <a:bodyPr/>
          <a:lstStyle/>
          <a:p>
            <a:fld id="{471E81C3-D3A0-483B-8E9B-FE15E572EEDD}" type="slidenum">
              <a:rPr lang="en-US" smtClean="0"/>
              <a:pPr/>
              <a:t>4</a:t>
            </a:fld>
            <a:endParaRPr lang="en-US"/>
          </a:p>
        </p:txBody>
      </p:sp>
    </p:spTree>
    <p:extLst>
      <p:ext uri="{BB962C8B-B14F-4D97-AF65-F5344CB8AC3E}">
        <p14:creationId xmlns:p14="http://schemas.microsoft.com/office/powerpoint/2010/main" val="31595211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9352053" cy="646331"/>
          </a:xfrm>
          <a:prstGeom prst="rect">
            <a:avLst/>
          </a:prstGeom>
          <a:noFill/>
        </p:spPr>
        <p:txBody>
          <a:bodyPr wrap="square">
            <a:spAutoFit/>
          </a:bodyPr>
          <a:lstStyle/>
          <a:p>
            <a:r>
              <a:rPr lang="en-GB" sz="3600">
                <a:solidFill>
                  <a:schemeClr val="bg1"/>
                </a:solidFill>
              </a:rPr>
              <a:t>Density functional theory</a:t>
            </a:r>
            <a:endParaRPr lang="en-US" sz="3600">
              <a:solidFill>
                <a:schemeClr val="bg1"/>
              </a:solidFill>
            </a:endParaRP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F7E4F18-7F06-1851-59A5-59D4BE78BB4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837739" y="1163810"/>
            <a:ext cx="8516521" cy="5265484"/>
          </a:xfrm>
          <a:prstGeom prst="rect">
            <a:avLst/>
          </a:prstGeom>
        </p:spPr>
      </p:pic>
      <p:sp>
        <p:nvSpPr>
          <p:cNvPr id="2" name="Slide Number Placeholder 1">
            <a:extLst>
              <a:ext uri="{FF2B5EF4-FFF2-40B4-BE49-F238E27FC236}">
                <a16:creationId xmlns:a16="http://schemas.microsoft.com/office/drawing/2014/main" id="{73ED85E6-015E-E456-05BC-45D83200472C}"/>
              </a:ext>
            </a:extLst>
          </p:cNvPr>
          <p:cNvSpPr>
            <a:spLocks noGrp="1"/>
          </p:cNvSpPr>
          <p:nvPr>
            <p:ph type="sldNum" sz="quarter" idx="12"/>
          </p:nvPr>
        </p:nvSpPr>
        <p:spPr/>
        <p:txBody>
          <a:bodyPr/>
          <a:lstStyle/>
          <a:p>
            <a:fld id="{471E81C3-D3A0-483B-8E9B-FE15E572EEDD}" type="slidenum">
              <a:rPr lang="en-US" smtClean="0"/>
              <a:pPr/>
              <a:t>40</a:t>
            </a:fld>
            <a:endParaRPr lang="en-US"/>
          </a:p>
        </p:txBody>
      </p:sp>
    </p:spTree>
    <p:extLst>
      <p:ext uri="{BB962C8B-B14F-4D97-AF65-F5344CB8AC3E}">
        <p14:creationId xmlns:p14="http://schemas.microsoft.com/office/powerpoint/2010/main" val="804298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9352053" cy="646331"/>
          </a:xfrm>
          <a:prstGeom prst="rect">
            <a:avLst/>
          </a:prstGeom>
          <a:noFill/>
        </p:spPr>
        <p:txBody>
          <a:bodyPr wrap="square">
            <a:spAutoFit/>
          </a:bodyPr>
          <a:lstStyle/>
          <a:p>
            <a:r>
              <a:rPr lang="en-GB" sz="3600">
                <a:solidFill>
                  <a:schemeClr val="bg1"/>
                </a:solidFill>
              </a:rPr>
              <a:t>Density functional theory</a:t>
            </a:r>
            <a:endParaRPr lang="en-US" sz="3600">
              <a:solidFill>
                <a:schemeClr val="bg1"/>
              </a:solidFill>
            </a:endParaRP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F7E4F18-7F06-1851-59A5-59D4BE78BB4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497628" y="1031062"/>
            <a:ext cx="9196743" cy="5447963"/>
          </a:xfrm>
          <a:prstGeom prst="rect">
            <a:avLst/>
          </a:prstGeom>
        </p:spPr>
      </p:pic>
      <p:sp>
        <p:nvSpPr>
          <p:cNvPr id="2" name="Slide Number Placeholder 1">
            <a:extLst>
              <a:ext uri="{FF2B5EF4-FFF2-40B4-BE49-F238E27FC236}">
                <a16:creationId xmlns:a16="http://schemas.microsoft.com/office/drawing/2014/main" id="{DD29EC5A-A46F-0C05-1006-5B8EBDE4A38C}"/>
              </a:ext>
            </a:extLst>
          </p:cNvPr>
          <p:cNvSpPr>
            <a:spLocks noGrp="1"/>
          </p:cNvSpPr>
          <p:nvPr>
            <p:ph type="sldNum" sz="quarter" idx="12"/>
          </p:nvPr>
        </p:nvSpPr>
        <p:spPr/>
        <p:txBody>
          <a:bodyPr/>
          <a:lstStyle/>
          <a:p>
            <a:fld id="{471E81C3-D3A0-483B-8E9B-FE15E572EEDD}" type="slidenum">
              <a:rPr lang="en-US" smtClean="0"/>
              <a:pPr/>
              <a:t>41</a:t>
            </a:fld>
            <a:endParaRPr lang="en-US"/>
          </a:p>
        </p:txBody>
      </p:sp>
    </p:spTree>
    <p:extLst>
      <p:ext uri="{BB962C8B-B14F-4D97-AF65-F5344CB8AC3E}">
        <p14:creationId xmlns:p14="http://schemas.microsoft.com/office/powerpoint/2010/main" val="38687732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9352053" cy="646331"/>
          </a:xfrm>
          <a:prstGeom prst="rect">
            <a:avLst/>
          </a:prstGeom>
          <a:noFill/>
        </p:spPr>
        <p:txBody>
          <a:bodyPr wrap="square">
            <a:spAutoFit/>
          </a:bodyPr>
          <a:lstStyle/>
          <a:p>
            <a:r>
              <a:rPr lang="en-GB" sz="3600">
                <a:solidFill>
                  <a:schemeClr val="bg1"/>
                </a:solidFill>
              </a:rPr>
              <a:t>Density functional theory</a:t>
            </a:r>
            <a:endParaRPr lang="en-US" sz="3600">
              <a:solidFill>
                <a:schemeClr val="bg1"/>
              </a:solidFill>
            </a:endParaRP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F7E4F18-7F06-1851-59A5-59D4BE78BB4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52351" y="1268208"/>
            <a:ext cx="7340970" cy="5031975"/>
          </a:xfrm>
          <a:prstGeom prst="rect">
            <a:avLst/>
          </a:prstGeom>
        </p:spPr>
      </p:pic>
      <p:sp>
        <p:nvSpPr>
          <p:cNvPr id="2" name="Slide Number Placeholder 1">
            <a:extLst>
              <a:ext uri="{FF2B5EF4-FFF2-40B4-BE49-F238E27FC236}">
                <a16:creationId xmlns:a16="http://schemas.microsoft.com/office/drawing/2014/main" id="{3894D4DA-3468-9B7D-192D-F53ED3AE2398}"/>
              </a:ext>
            </a:extLst>
          </p:cNvPr>
          <p:cNvSpPr>
            <a:spLocks noGrp="1"/>
          </p:cNvSpPr>
          <p:nvPr>
            <p:ph type="sldNum" sz="quarter" idx="12"/>
          </p:nvPr>
        </p:nvSpPr>
        <p:spPr/>
        <p:txBody>
          <a:bodyPr/>
          <a:lstStyle/>
          <a:p>
            <a:fld id="{471E81C3-D3A0-483B-8E9B-FE15E572EEDD}" type="slidenum">
              <a:rPr lang="en-US" smtClean="0"/>
              <a:pPr/>
              <a:t>42</a:t>
            </a:fld>
            <a:endParaRPr lang="en-US"/>
          </a:p>
        </p:txBody>
      </p:sp>
    </p:spTree>
    <p:extLst>
      <p:ext uri="{BB962C8B-B14F-4D97-AF65-F5344CB8AC3E}">
        <p14:creationId xmlns:p14="http://schemas.microsoft.com/office/powerpoint/2010/main" val="41951379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9352053" cy="646331"/>
          </a:xfrm>
          <a:prstGeom prst="rect">
            <a:avLst/>
          </a:prstGeom>
          <a:noFill/>
        </p:spPr>
        <p:txBody>
          <a:bodyPr wrap="square">
            <a:spAutoFit/>
          </a:bodyPr>
          <a:lstStyle/>
          <a:p>
            <a:r>
              <a:rPr lang="en-GB" sz="3600">
                <a:solidFill>
                  <a:schemeClr val="bg1"/>
                </a:solidFill>
              </a:rPr>
              <a:t>Density functional theory</a:t>
            </a:r>
            <a:endParaRPr lang="en-US" sz="3600">
              <a:solidFill>
                <a:schemeClr val="bg1"/>
              </a:solidFill>
            </a:endParaRP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F7E4F18-7F06-1851-59A5-59D4BE78BB4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51961" y="1031062"/>
            <a:ext cx="8888077" cy="5447963"/>
          </a:xfrm>
          <a:prstGeom prst="rect">
            <a:avLst/>
          </a:prstGeom>
        </p:spPr>
      </p:pic>
      <p:sp>
        <p:nvSpPr>
          <p:cNvPr id="2" name="Slide Number Placeholder 1">
            <a:extLst>
              <a:ext uri="{FF2B5EF4-FFF2-40B4-BE49-F238E27FC236}">
                <a16:creationId xmlns:a16="http://schemas.microsoft.com/office/drawing/2014/main" id="{26266672-E357-F9E0-56FD-B3D0899262B8}"/>
              </a:ext>
            </a:extLst>
          </p:cNvPr>
          <p:cNvSpPr>
            <a:spLocks noGrp="1"/>
          </p:cNvSpPr>
          <p:nvPr>
            <p:ph type="sldNum" sz="quarter" idx="12"/>
          </p:nvPr>
        </p:nvSpPr>
        <p:spPr/>
        <p:txBody>
          <a:bodyPr/>
          <a:lstStyle/>
          <a:p>
            <a:fld id="{471E81C3-D3A0-483B-8E9B-FE15E572EEDD}" type="slidenum">
              <a:rPr lang="en-US" smtClean="0"/>
              <a:pPr/>
              <a:t>43</a:t>
            </a:fld>
            <a:endParaRPr lang="en-US"/>
          </a:p>
        </p:txBody>
      </p:sp>
    </p:spTree>
    <p:extLst>
      <p:ext uri="{BB962C8B-B14F-4D97-AF65-F5344CB8AC3E}">
        <p14:creationId xmlns:p14="http://schemas.microsoft.com/office/powerpoint/2010/main" val="30856321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9352053" cy="646331"/>
          </a:xfrm>
          <a:prstGeom prst="rect">
            <a:avLst/>
          </a:prstGeom>
          <a:noFill/>
        </p:spPr>
        <p:txBody>
          <a:bodyPr wrap="square">
            <a:spAutoFit/>
          </a:bodyPr>
          <a:lstStyle/>
          <a:p>
            <a:r>
              <a:rPr lang="en-GB" sz="3600">
                <a:solidFill>
                  <a:schemeClr val="bg1"/>
                </a:solidFill>
              </a:rPr>
              <a:t>Density functional theory</a:t>
            </a:r>
            <a:endParaRPr lang="en-US" sz="3600">
              <a:solidFill>
                <a:schemeClr val="bg1"/>
              </a:solidFill>
            </a:endParaRP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F7E4F18-7F06-1851-59A5-59D4BE78BB4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425728" y="1329014"/>
            <a:ext cx="9340544" cy="4619024"/>
          </a:xfrm>
          <a:prstGeom prst="rect">
            <a:avLst/>
          </a:prstGeom>
        </p:spPr>
      </p:pic>
      <p:sp>
        <p:nvSpPr>
          <p:cNvPr id="2" name="Slide Number Placeholder 1">
            <a:extLst>
              <a:ext uri="{FF2B5EF4-FFF2-40B4-BE49-F238E27FC236}">
                <a16:creationId xmlns:a16="http://schemas.microsoft.com/office/drawing/2014/main" id="{4E25BAE0-9377-5583-8EAC-78891BD9B916}"/>
              </a:ext>
            </a:extLst>
          </p:cNvPr>
          <p:cNvSpPr>
            <a:spLocks noGrp="1"/>
          </p:cNvSpPr>
          <p:nvPr>
            <p:ph type="sldNum" sz="quarter" idx="12"/>
          </p:nvPr>
        </p:nvSpPr>
        <p:spPr/>
        <p:txBody>
          <a:bodyPr/>
          <a:lstStyle/>
          <a:p>
            <a:fld id="{471E81C3-D3A0-483B-8E9B-FE15E572EEDD}" type="slidenum">
              <a:rPr lang="en-US" smtClean="0"/>
              <a:pPr/>
              <a:t>44</a:t>
            </a:fld>
            <a:endParaRPr lang="en-US"/>
          </a:p>
        </p:txBody>
      </p:sp>
    </p:spTree>
    <p:extLst>
      <p:ext uri="{BB962C8B-B14F-4D97-AF65-F5344CB8AC3E}">
        <p14:creationId xmlns:p14="http://schemas.microsoft.com/office/powerpoint/2010/main" val="4086818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FADD23-72AE-D94E-AFFD-F47DADC504C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25728" y="1413827"/>
            <a:ext cx="8548832" cy="5321407"/>
          </a:xfrm>
          <a:prstGeom prst="rect">
            <a:avLst/>
          </a:prstGeom>
        </p:spPr>
      </p:pic>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9352053" cy="646331"/>
          </a:xfrm>
          <a:prstGeom prst="rect">
            <a:avLst/>
          </a:prstGeom>
          <a:noFill/>
        </p:spPr>
        <p:txBody>
          <a:bodyPr wrap="square">
            <a:spAutoFit/>
          </a:bodyPr>
          <a:lstStyle/>
          <a:p>
            <a:r>
              <a:rPr lang="en-GB" sz="3600">
                <a:solidFill>
                  <a:schemeClr val="bg1"/>
                </a:solidFill>
              </a:rPr>
              <a:t>Density functional theory</a:t>
            </a:r>
            <a:endParaRPr lang="en-US" sz="3600">
              <a:solidFill>
                <a:schemeClr val="bg1"/>
              </a:solidFill>
            </a:endParaRP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F7E4F18-7F06-1851-59A5-59D4BE78BB4A}"/>
              </a:ext>
            </a:extLst>
          </p:cNvPr>
          <p:cNvPicPr>
            <a:picLocks noChangeAspect="1"/>
          </p:cNvPicPr>
          <p:nvPr/>
        </p:nvPicPr>
        <p:blipFill rotWithShape="1">
          <a:blip r:embed="rId5">
            <a:extLst>
              <a:ext uri="{28A0092B-C50C-407E-A947-70E740481C1C}">
                <a14:useLocalDpi xmlns:a14="http://schemas.microsoft.com/office/drawing/2010/main" val="0"/>
              </a:ext>
            </a:extLst>
          </a:blip>
          <a:srcRect b="89135"/>
          <a:stretch/>
        </p:blipFill>
        <p:spPr>
          <a:xfrm>
            <a:off x="1425728" y="894321"/>
            <a:ext cx="9340544" cy="501845"/>
          </a:xfrm>
          <a:prstGeom prst="rect">
            <a:avLst/>
          </a:prstGeom>
        </p:spPr>
      </p:pic>
      <p:sp>
        <p:nvSpPr>
          <p:cNvPr id="5" name="Slide Number Placeholder 4">
            <a:extLst>
              <a:ext uri="{FF2B5EF4-FFF2-40B4-BE49-F238E27FC236}">
                <a16:creationId xmlns:a16="http://schemas.microsoft.com/office/drawing/2014/main" id="{8ECB8779-66DE-7254-E476-4CA1372699A0}"/>
              </a:ext>
            </a:extLst>
          </p:cNvPr>
          <p:cNvSpPr>
            <a:spLocks noGrp="1"/>
          </p:cNvSpPr>
          <p:nvPr>
            <p:ph type="sldNum" sz="quarter" idx="12"/>
          </p:nvPr>
        </p:nvSpPr>
        <p:spPr/>
        <p:txBody>
          <a:bodyPr/>
          <a:lstStyle/>
          <a:p>
            <a:fld id="{471E81C3-D3A0-483B-8E9B-FE15E572EEDD}" type="slidenum">
              <a:rPr lang="en-US" smtClean="0"/>
              <a:pPr/>
              <a:t>45</a:t>
            </a:fld>
            <a:endParaRPr lang="en-US"/>
          </a:p>
        </p:txBody>
      </p:sp>
    </p:spTree>
    <p:extLst>
      <p:ext uri="{BB962C8B-B14F-4D97-AF65-F5344CB8AC3E}">
        <p14:creationId xmlns:p14="http://schemas.microsoft.com/office/powerpoint/2010/main" val="9346662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FADD23-72AE-D94E-AFFD-F47DADC504C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63644" y="1413827"/>
            <a:ext cx="7473000" cy="5321407"/>
          </a:xfrm>
          <a:prstGeom prst="rect">
            <a:avLst/>
          </a:prstGeom>
        </p:spPr>
      </p:pic>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9352053" cy="646331"/>
          </a:xfrm>
          <a:prstGeom prst="rect">
            <a:avLst/>
          </a:prstGeom>
          <a:noFill/>
        </p:spPr>
        <p:txBody>
          <a:bodyPr wrap="square">
            <a:spAutoFit/>
          </a:bodyPr>
          <a:lstStyle/>
          <a:p>
            <a:r>
              <a:rPr lang="en-GB" sz="3600">
                <a:solidFill>
                  <a:schemeClr val="bg1"/>
                </a:solidFill>
              </a:rPr>
              <a:t>Density functional theory</a:t>
            </a:r>
            <a:endParaRPr lang="en-US" sz="3600">
              <a:solidFill>
                <a:schemeClr val="bg1"/>
              </a:solidFill>
            </a:endParaRP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F7E4F18-7F06-1851-59A5-59D4BE78BB4A}"/>
              </a:ext>
            </a:extLst>
          </p:cNvPr>
          <p:cNvPicPr>
            <a:picLocks noChangeAspect="1"/>
          </p:cNvPicPr>
          <p:nvPr/>
        </p:nvPicPr>
        <p:blipFill rotWithShape="1">
          <a:blip r:embed="rId5">
            <a:extLst>
              <a:ext uri="{28A0092B-C50C-407E-A947-70E740481C1C}">
                <a14:useLocalDpi xmlns:a14="http://schemas.microsoft.com/office/drawing/2010/main" val="0"/>
              </a:ext>
            </a:extLst>
          </a:blip>
          <a:srcRect b="89135"/>
          <a:stretch/>
        </p:blipFill>
        <p:spPr>
          <a:xfrm>
            <a:off x="1425728" y="894321"/>
            <a:ext cx="9340544" cy="501845"/>
          </a:xfrm>
          <a:prstGeom prst="rect">
            <a:avLst/>
          </a:prstGeom>
        </p:spPr>
      </p:pic>
      <p:sp>
        <p:nvSpPr>
          <p:cNvPr id="2" name="Slide Number Placeholder 1">
            <a:extLst>
              <a:ext uri="{FF2B5EF4-FFF2-40B4-BE49-F238E27FC236}">
                <a16:creationId xmlns:a16="http://schemas.microsoft.com/office/drawing/2014/main" id="{AA5E8E84-2DE1-9300-9FE1-9B74C5F0F483}"/>
              </a:ext>
            </a:extLst>
          </p:cNvPr>
          <p:cNvSpPr>
            <a:spLocks noGrp="1"/>
          </p:cNvSpPr>
          <p:nvPr>
            <p:ph type="sldNum" sz="quarter" idx="12"/>
          </p:nvPr>
        </p:nvSpPr>
        <p:spPr/>
        <p:txBody>
          <a:bodyPr/>
          <a:lstStyle/>
          <a:p>
            <a:fld id="{471E81C3-D3A0-483B-8E9B-FE15E572EEDD}" type="slidenum">
              <a:rPr lang="en-US" smtClean="0"/>
              <a:pPr/>
              <a:t>46</a:t>
            </a:fld>
            <a:endParaRPr lang="en-US"/>
          </a:p>
        </p:txBody>
      </p:sp>
    </p:spTree>
    <p:extLst>
      <p:ext uri="{BB962C8B-B14F-4D97-AF65-F5344CB8AC3E}">
        <p14:creationId xmlns:p14="http://schemas.microsoft.com/office/powerpoint/2010/main" val="1080264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FADD23-72AE-D94E-AFFD-F47DADC504C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8161" y="1478829"/>
            <a:ext cx="8228320" cy="4886175"/>
          </a:xfrm>
          <a:prstGeom prst="rect">
            <a:avLst/>
          </a:prstGeom>
        </p:spPr>
      </p:pic>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9352053" cy="646331"/>
          </a:xfrm>
          <a:prstGeom prst="rect">
            <a:avLst/>
          </a:prstGeom>
          <a:noFill/>
        </p:spPr>
        <p:txBody>
          <a:bodyPr wrap="square">
            <a:spAutoFit/>
          </a:bodyPr>
          <a:lstStyle/>
          <a:p>
            <a:r>
              <a:rPr lang="en-GB" sz="3600">
                <a:solidFill>
                  <a:schemeClr val="bg1"/>
                </a:solidFill>
              </a:rPr>
              <a:t>Density functional theory</a:t>
            </a:r>
            <a:endParaRPr lang="en-US" sz="3600">
              <a:solidFill>
                <a:schemeClr val="bg1"/>
              </a:solidFill>
            </a:endParaRP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F7E4F18-7F06-1851-59A5-59D4BE78BB4A}"/>
              </a:ext>
            </a:extLst>
          </p:cNvPr>
          <p:cNvPicPr>
            <a:picLocks noChangeAspect="1"/>
          </p:cNvPicPr>
          <p:nvPr/>
        </p:nvPicPr>
        <p:blipFill rotWithShape="1">
          <a:blip r:embed="rId5">
            <a:extLst>
              <a:ext uri="{28A0092B-C50C-407E-A947-70E740481C1C}">
                <a14:useLocalDpi xmlns:a14="http://schemas.microsoft.com/office/drawing/2010/main" val="0"/>
              </a:ext>
            </a:extLst>
          </a:blip>
          <a:srcRect b="89135"/>
          <a:stretch/>
        </p:blipFill>
        <p:spPr>
          <a:xfrm>
            <a:off x="1425728" y="894321"/>
            <a:ext cx="9340544" cy="501845"/>
          </a:xfrm>
          <a:prstGeom prst="rect">
            <a:avLst/>
          </a:prstGeom>
        </p:spPr>
      </p:pic>
      <p:sp>
        <p:nvSpPr>
          <p:cNvPr id="2" name="Slide Number Placeholder 1">
            <a:extLst>
              <a:ext uri="{FF2B5EF4-FFF2-40B4-BE49-F238E27FC236}">
                <a16:creationId xmlns:a16="http://schemas.microsoft.com/office/drawing/2014/main" id="{9A42B982-A2B1-FF3D-F47E-1EA4994ACD3A}"/>
              </a:ext>
            </a:extLst>
          </p:cNvPr>
          <p:cNvSpPr>
            <a:spLocks noGrp="1"/>
          </p:cNvSpPr>
          <p:nvPr>
            <p:ph type="sldNum" sz="quarter" idx="12"/>
          </p:nvPr>
        </p:nvSpPr>
        <p:spPr/>
        <p:txBody>
          <a:bodyPr/>
          <a:lstStyle/>
          <a:p>
            <a:fld id="{471E81C3-D3A0-483B-8E9B-FE15E572EEDD}" type="slidenum">
              <a:rPr lang="en-US" smtClean="0"/>
              <a:pPr/>
              <a:t>47</a:t>
            </a:fld>
            <a:endParaRPr lang="en-US"/>
          </a:p>
        </p:txBody>
      </p:sp>
    </p:spTree>
    <p:extLst>
      <p:ext uri="{BB962C8B-B14F-4D97-AF65-F5344CB8AC3E}">
        <p14:creationId xmlns:p14="http://schemas.microsoft.com/office/powerpoint/2010/main" val="7875907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9352053" cy="646331"/>
          </a:xfrm>
          <a:prstGeom prst="rect">
            <a:avLst/>
          </a:prstGeom>
          <a:noFill/>
        </p:spPr>
        <p:txBody>
          <a:bodyPr wrap="square">
            <a:spAutoFit/>
          </a:bodyPr>
          <a:lstStyle/>
          <a:p>
            <a:r>
              <a:rPr lang="en-GB" sz="3600">
                <a:solidFill>
                  <a:schemeClr val="bg1"/>
                </a:solidFill>
              </a:rPr>
              <a:t>Density functional theory</a:t>
            </a:r>
            <a:endParaRPr lang="en-US" sz="3600">
              <a:solidFill>
                <a:schemeClr val="bg1"/>
              </a:solidFill>
            </a:endParaRP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F7E4F18-7F06-1851-59A5-59D4BE78BB4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09226" y="1165602"/>
            <a:ext cx="9173548" cy="5111263"/>
          </a:xfrm>
          <a:prstGeom prst="rect">
            <a:avLst/>
          </a:prstGeom>
        </p:spPr>
      </p:pic>
      <p:sp>
        <p:nvSpPr>
          <p:cNvPr id="2" name="Slide Number Placeholder 1">
            <a:extLst>
              <a:ext uri="{FF2B5EF4-FFF2-40B4-BE49-F238E27FC236}">
                <a16:creationId xmlns:a16="http://schemas.microsoft.com/office/drawing/2014/main" id="{2CDB95AA-C92D-4FDA-C972-1DCFA3955889}"/>
              </a:ext>
            </a:extLst>
          </p:cNvPr>
          <p:cNvSpPr>
            <a:spLocks noGrp="1"/>
          </p:cNvSpPr>
          <p:nvPr>
            <p:ph type="sldNum" sz="quarter" idx="12"/>
          </p:nvPr>
        </p:nvSpPr>
        <p:spPr/>
        <p:txBody>
          <a:bodyPr/>
          <a:lstStyle/>
          <a:p>
            <a:fld id="{471E81C3-D3A0-483B-8E9B-FE15E572EEDD}" type="slidenum">
              <a:rPr lang="en-US" smtClean="0"/>
              <a:pPr/>
              <a:t>48</a:t>
            </a:fld>
            <a:endParaRPr lang="en-US"/>
          </a:p>
        </p:txBody>
      </p:sp>
    </p:spTree>
    <p:extLst>
      <p:ext uri="{BB962C8B-B14F-4D97-AF65-F5344CB8AC3E}">
        <p14:creationId xmlns:p14="http://schemas.microsoft.com/office/powerpoint/2010/main" val="28318961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9352053" cy="646331"/>
          </a:xfrm>
          <a:prstGeom prst="rect">
            <a:avLst/>
          </a:prstGeom>
          <a:noFill/>
        </p:spPr>
        <p:txBody>
          <a:bodyPr wrap="square">
            <a:spAutoFit/>
          </a:bodyPr>
          <a:lstStyle/>
          <a:p>
            <a:r>
              <a:rPr lang="en-GB" sz="3600">
                <a:solidFill>
                  <a:schemeClr val="bg1"/>
                </a:solidFill>
              </a:rPr>
              <a:t>Density functional theory</a:t>
            </a:r>
            <a:endParaRPr lang="en-US" sz="3600">
              <a:solidFill>
                <a:schemeClr val="bg1"/>
              </a:solidFill>
            </a:endParaRP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F7E4F18-7F06-1851-59A5-59D4BE78BB4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921625" y="1163810"/>
            <a:ext cx="8348749" cy="5265484"/>
          </a:xfrm>
          <a:prstGeom prst="rect">
            <a:avLst/>
          </a:prstGeom>
        </p:spPr>
      </p:pic>
      <p:sp>
        <p:nvSpPr>
          <p:cNvPr id="2" name="Slide Number Placeholder 1">
            <a:extLst>
              <a:ext uri="{FF2B5EF4-FFF2-40B4-BE49-F238E27FC236}">
                <a16:creationId xmlns:a16="http://schemas.microsoft.com/office/drawing/2014/main" id="{E432D836-0783-0330-1C96-CAE5496FED2E}"/>
              </a:ext>
            </a:extLst>
          </p:cNvPr>
          <p:cNvSpPr>
            <a:spLocks noGrp="1"/>
          </p:cNvSpPr>
          <p:nvPr>
            <p:ph type="sldNum" sz="quarter" idx="12"/>
          </p:nvPr>
        </p:nvSpPr>
        <p:spPr/>
        <p:txBody>
          <a:bodyPr/>
          <a:lstStyle/>
          <a:p>
            <a:fld id="{471E81C3-D3A0-483B-8E9B-FE15E572EEDD}" type="slidenum">
              <a:rPr lang="en-US" smtClean="0"/>
              <a:pPr/>
              <a:t>49</a:t>
            </a:fld>
            <a:endParaRPr lang="en-US"/>
          </a:p>
        </p:txBody>
      </p:sp>
    </p:spTree>
    <p:extLst>
      <p:ext uri="{BB962C8B-B14F-4D97-AF65-F5344CB8AC3E}">
        <p14:creationId xmlns:p14="http://schemas.microsoft.com/office/powerpoint/2010/main" val="3893666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7708187" cy="646331"/>
          </a:xfrm>
          <a:prstGeom prst="rect">
            <a:avLst/>
          </a:prstGeom>
          <a:noFill/>
        </p:spPr>
        <p:txBody>
          <a:bodyPr wrap="square">
            <a:spAutoFit/>
          </a:bodyPr>
          <a:lstStyle/>
          <a:p>
            <a:r>
              <a:rPr lang="en-GB" sz="3600">
                <a:solidFill>
                  <a:schemeClr val="bg1"/>
                </a:solidFill>
              </a:rPr>
              <a:t>Impact of DFT</a:t>
            </a: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EFEB24A-FACE-917F-E3AF-57BAF74A538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762460" y="894321"/>
            <a:ext cx="8667080" cy="5815748"/>
          </a:xfrm>
          <a:prstGeom prst="rect">
            <a:avLst/>
          </a:prstGeom>
        </p:spPr>
      </p:pic>
      <p:sp>
        <p:nvSpPr>
          <p:cNvPr id="2" name="Slide Number Placeholder 1">
            <a:extLst>
              <a:ext uri="{FF2B5EF4-FFF2-40B4-BE49-F238E27FC236}">
                <a16:creationId xmlns:a16="http://schemas.microsoft.com/office/drawing/2014/main" id="{54CFCE75-7D95-F73D-299B-EF2F832660D6}"/>
              </a:ext>
            </a:extLst>
          </p:cNvPr>
          <p:cNvSpPr>
            <a:spLocks noGrp="1"/>
          </p:cNvSpPr>
          <p:nvPr>
            <p:ph type="sldNum" sz="quarter" idx="12"/>
          </p:nvPr>
        </p:nvSpPr>
        <p:spPr/>
        <p:txBody>
          <a:bodyPr/>
          <a:lstStyle/>
          <a:p>
            <a:fld id="{471E81C3-D3A0-483B-8E9B-FE15E572EEDD}" type="slidenum">
              <a:rPr lang="en-US" smtClean="0"/>
              <a:pPr/>
              <a:t>5</a:t>
            </a:fld>
            <a:endParaRPr lang="en-US"/>
          </a:p>
        </p:txBody>
      </p:sp>
    </p:spTree>
    <p:extLst>
      <p:ext uri="{BB962C8B-B14F-4D97-AF65-F5344CB8AC3E}">
        <p14:creationId xmlns:p14="http://schemas.microsoft.com/office/powerpoint/2010/main" val="16566441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9352053" cy="646331"/>
          </a:xfrm>
          <a:prstGeom prst="rect">
            <a:avLst/>
          </a:prstGeom>
          <a:noFill/>
        </p:spPr>
        <p:txBody>
          <a:bodyPr wrap="square">
            <a:spAutoFit/>
          </a:bodyPr>
          <a:lstStyle/>
          <a:p>
            <a:r>
              <a:rPr lang="en-GB" sz="3600">
                <a:solidFill>
                  <a:schemeClr val="bg1"/>
                </a:solidFill>
              </a:rPr>
              <a:t>Density functional theory</a:t>
            </a:r>
            <a:endParaRPr lang="en-US" sz="3600">
              <a:solidFill>
                <a:schemeClr val="bg1"/>
              </a:solidFill>
            </a:endParaRP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F7E4F18-7F06-1851-59A5-59D4BE78BB4A}"/>
              </a:ext>
            </a:extLst>
          </p:cNvPr>
          <p:cNvPicPr>
            <a:picLocks noChangeAspect="1"/>
          </p:cNvPicPr>
          <p:nvPr/>
        </p:nvPicPr>
        <p:blipFill rotWithShape="1">
          <a:blip r:embed="rId4">
            <a:extLst>
              <a:ext uri="{28A0092B-C50C-407E-A947-70E740481C1C}">
                <a14:useLocalDpi xmlns:a14="http://schemas.microsoft.com/office/drawing/2010/main" val="0"/>
              </a:ext>
            </a:extLst>
          </a:blip>
          <a:srcRect b="90894"/>
          <a:stretch/>
        </p:blipFill>
        <p:spPr>
          <a:xfrm>
            <a:off x="1509226" y="1165603"/>
            <a:ext cx="9173548" cy="465430"/>
          </a:xfrm>
          <a:prstGeom prst="rect">
            <a:avLst/>
          </a:prstGeom>
        </p:spPr>
      </p:pic>
      <p:pic>
        <p:nvPicPr>
          <p:cNvPr id="3" name="Picture 2">
            <a:extLst>
              <a:ext uri="{FF2B5EF4-FFF2-40B4-BE49-F238E27FC236}">
                <a16:creationId xmlns:a16="http://schemas.microsoft.com/office/drawing/2014/main" id="{92C86DA4-3F52-F842-2F4E-0FA4DD284A23}"/>
              </a:ext>
            </a:extLst>
          </p:cNvPr>
          <p:cNvPicPr>
            <a:picLocks noChangeAspect="1"/>
          </p:cNvPicPr>
          <p:nvPr/>
        </p:nvPicPr>
        <p:blipFill>
          <a:blip r:embed="rId5"/>
          <a:stretch>
            <a:fillRect/>
          </a:stretch>
        </p:blipFill>
        <p:spPr>
          <a:xfrm>
            <a:off x="1746607" y="1631033"/>
            <a:ext cx="8205678" cy="5115727"/>
          </a:xfrm>
          <a:prstGeom prst="rect">
            <a:avLst/>
          </a:prstGeom>
        </p:spPr>
      </p:pic>
      <p:sp>
        <p:nvSpPr>
          <p:cNvPr id="5" name="Slide Number Placeholder 4">
            <a:extLst>
              <a:ext uri="{FF2B5EF4-FFF2-40B4-BE49-F238E27FC236}">
                <a16:creationId xmlns:a16="http://schemas.microsoft.com/office/drawing/2014/main" id="{8C527F16-654B-07B5-1F13-160621633E52}"/>
              </a:ext>
            </a:extLst>
          </p:cNvPr>
          <p:cNvSpPr>
            <a:spLocks noGrp="1"/>
          </p:cNvSpPr>
          <p:nvPr>
            <p:ph type="sldNum" sz="quarter" idx="12"/>
          </p:nvPr>
        </p:nvSpPr>
        <p:spPr/>
        <p:txBody>
          <a:bodyPr/>
          <a:lstStyle/>
          <a:p>
            <a:fld id="{471E81C3-D3A0-483B-8E9B-FE15E572EEDD}" type="slidenum">
              <a:rPr lang="en-US" smtClean="0"/>
              <a:pPr/>
              <a:t>50</a:t>
            </a:fld>
            <a:endParaRPr lang="en-US"/>
          </a:p>
        </p:txBody>
      </p:sp>
    </p:spTree>
    <p:extLst>
      <p:ext uri="{BB962C8B-B14F-4D97-AF65-F5344CB8AC3E}">
        <p14:creationId xmlns:p14="http://schemas.microsoft.com/office/powerpoint/2010/main" val="12485086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9352053" cy="646331"/>
          </a:xfrm>
          <a:prstGeom prst="rect">
            <a:avLst/>
          </a:prstGeom>
          <a:noFill/>
        </p:spPr>
        <p:txBody>
          <a:bodyPr wrap="square">
            <a:spAutoFit/>
          </a:bodyPr>
          <a:lstStyle/>
          <a:p>
            <a:r>
              <a:rPr lang="en-GB" sz="3600">
                <a:solidFill>
                  <a:schemeClr val="bg1"/>
                </a:solidFill>
              </a:rPr>
              <a:t>Density functional theory</a:t>
            </a:r>
            <a:endParaRPr lang="en-US" sz="3600">
              <a:solidFill>
                <a:schemeClr val="bg1"/>
              </a:solidFill>
            </a:endParaRP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2C86DA4-3F52-F842-2F4E-0FA4DD284A2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76094" y="950555"/>
            <a:ext cx="8872724" cy="5768546"/>
          </a:xfrm>
          <a:prstGeom prst="rect">
            <a:avLst/>
          </a:prstGeom>
        </p:spPr>
      </p:pic>
      <p:sp>
        <p:nvSpPr>
          <p:cNvPr id="2" name="Slide Number Placeholder 1">
            <a:extLst>
              <a:ext uri="{FF2B5EF4-FFF2-40B4-BE49-F238E27FC236}">
                <a16:creationId xmlns:a16="http://schemas.microsoft.com/office/drawing/2014/main" id="{590F5704-09C4-C099-33BA-1D1909EA7990}"/>
              </a:ext>
            </a:extLst>
          </p:cNvPr>
          <p:cNvSpPr>
            <a:spLocks noGrp="1"/>
          </p:cNvSpPr>
          <p:nvPr>
            <p:ph type="sldNum" sz="quarter" idx="12"/>
          </p:nvPr>
        </p:nvSpPr>
        <p:spPr/>
        <p:txBody>
          <a:bodyPr/>
          <a:lstStyle/>
          <a:p>
            <a:fld id="{471E81C3-D3A0-483B-8E9B-FE15E572EEDD}" type="slidenum">
              <a:rPr lang="en-US" smtClean="0"/>
              <a:pPr/>
              <a:t>51</a:t>
            </a:fld>
            <a:endParaRPr lang="en-US"/>
          </a:p>
        </p:txBody>
      </p:sp>
    </p:spTree>
    <p:extLst>
      <p:ext uri="{BB962C8B-B14F-4D97-AF65-F5344CB8AC3E}">
        <p14:creationId xmlns:p14="http://schemas.microsoft.com/office/powerpoint/2010/main" val="6235468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9352053" cy="646331"/>
          </a:xfrm>
          <a:prstGeom prst="rect">
            <a:avLst/>
          </a:prstGeom>
          <a:noFill/>
        </p:spPr>
        <p:txBody>
          <a:bodyPr wrap="square">
            <a:spAutoFit/>
          </a:bodyPr>
          <a:lstStyle/>
          <a:p>
            <a:r>
              <a:rPr lang="en-GB" sz="3600">
                <a:solidFill>
                  <a:schemeClr val="bg1"/>
                </a:solidFill>
              </a:rPr>
              <a:t>Density functional theory</a:t>
            </a:r>
            <a:endParaRPr lang="en-US" sz="3600">
              <a:solidFill>
                <a:schemeClr val="bg1"/>
              </a:solidFill>
            </a:endParaRP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2C86DA4-3F52-F842-2F4E-0FA4DD284A2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76094" y="995825"/>
            <a:ext cx="8872724" cy="5678006"/>
          </a:xfrm>
          <a:prstGeom prst="rect">
            <a:avLst/>
          </a:prstGeom>
        </p:spPr>
      </p:pic>
      <p:sp>
        <p:nvSpPr>
          <p:cNvPr id="2" name="Slide Number Placeholder 1">
            <a:extLst>
              <a:ext uri="{FF2B5EF4-FFF2-40B4-BE49-F238E27FC236}">
                <a16:creationId xmlns:a16="http://schemas.microsoft.com/office/drawing/2014/main" id="{5DBF195C-531F-18A4-13DA-93F14E568668}"/>
              </a:ext>
            </a:extLst>
          </p:cNvPr>
          <p:cNvSpPr>
            <a:spLocks noGrp="1"/>
          </p:cNvSpPr>
          <p:nvPr>
            <p:ph type="sldNum" sz="quarter" idx="12"/>
          </p:nvPr>
        </p:nvSpPr>
        <p:spPr/>
        <p:txBody>
          <a:bodyPr/>
          <a:lstStyle/>
          <a:p>
            <a:fld id="{471E81C3-D3A0-483B-8E9B-FE15E572EEDD}" type="slidenum">
              <a:rPr lang="en-US" smtClean="0"/>
              <a:pPr/>
              <a:t>52</a:t>
            </a:fld>
            <a:endParaRPr lang="en-US"/>
          </a:p>
        </p:txBody>
      </p:sp>
    </p:spTree>
    <p:extLst>
      <p:ext uri="{BB962C8B-B14F-4D97-AF65-F5344CB8AC3E}">
        <p14:creationId xmlns:p14="http://schemas.microsoft.com/office/powerpoint/2010/main" val="24778275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5863CD-B3B1-7699-DACF-B6B5542C7804}"/>
              </a:ext>
            </a:extLst>
          </p:cNvPr>
          <p:cNvPicPr>
            <a:picLocks noChangeAspect="1"/>
          </p:cNvPicPr>
          <p:nvPr/>
        </p:nvPicPr>
        <p:blipFill rotWithShape="1">
          <a:blip r:embed="rId3">
            <a:extLst>
              <a:ext uri="{28A0092B-C50C-407E-A947-70E740481C1C}">
                <a14:useLocalDpi xmlns:a14="http://schemas.microsoft.com/office/drawing/2010/main" val="0"/>
              </a:ext>
            </a:extLst>
          </a:blip>
          <a:srcRect t="24160" b="62350"/>
          <a:stretch/>
        </p:blipFill>
        <p:spPr>
          <a:xfrm>
            <a:off x="1452804" y="1103957"/>
            <a:ext cx="8872724" cy="765939"/>
          </a:xfrm>
          <a:prstGeom prst="rect">
            <a:avLst/>
          </a:prstGeom>
        </p:spPr>
      </p:pic>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9352053" cy="646331"/>
          </a:xfrm>
          <a:prstGeom prst="rect">
            <a:avLst/>
          </a:prstGeom>
          <a:noFill/>
        </p:spPr>
        <p:txBody>
          <a:bodyPr wrap="square">
            <a:spAutoFit/>
          </a:bodyPr>
          <a:lstStyle/>
          <a:p>
            <a:r>
              <a:rPr lang="en-GB" sz="3600">
                <a:solidFill>
                  <a:schemeClr val="bg1"/>
                </a:solidFill>
              </a:rPr>
              <a:t>Density functional theory</a:t>
            </a:r>
            <a:endParaRPr lang="en-US" sz="3600">
              <a:solidFill>
                <a:schemeClr val="bg1"/>
              </a:solidFill>
            </a:endParaRP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2C86DA4-3F52-F842-2F4E-0FA4DD284A2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52804" y="1998591"/>
            <a:ext cx="8872724" cy="4709648"/>
          </a:xfrm>
          <a:prstGeom prst="rect">
            <a:avLst/>
          </a:prstGeom>
        </p:spPr>
      </p:pic>
      <p:sp>
        <p:nvSpPr>
          <p:cNvPr id="4" name="Slide Number Placeholder 3">
            <a:extLst>
              <a:ext uri="{FF2B5EF4-FFF2-40B4-BE49-F238E27FC236}">
                <a16:creationId xmlns:a16="http://schemas.microsoft.com/office/drawing/2014/main" id="{996438E7-7A50-6E6B-0F68-C1797637F104}"/>
              </a:ext>
            </a:extLst>
          </p:cNvPr>
          <p:cNvSpPr>
            <a:spLocks noGrp="1"/>
          </p:cNvSpPr>
          <p:nvPr>
            <p:ph type="sldNum" sz="quarter" idx="12"/>
          </p:nvPr>
        </p:nvSpPr>
        <p:spPr/>
        <p:txBody>
          <a:bodyPr/>
          <a:lstStyle/>
          <a:p>
            <a:fld id="{471E81C3-D3A0-483B-8E9B-FE15E572EEDD}" type="slidenum">
              <a:rPr lang="en-US" smtClean="0"/>
              <a:pPr/>
              <a:t>53</a:t>
            </a:fld>
            <a:endParaRPr lang="en-US"/>
          </a:p>
        </p:txBody>
      </p:sp>
    </p:spTree>
    <p:extLst>
      <p:ext uri="{BB962C8B-B14F-4D97-AF65-F5344CB8AC3E}">
        <p14:creationId xmlns:p14="http://schemas.microsoft.com/office/powerpoint/2010/main" val="11370516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9352053" cy="646331"/>
          </a:xfrm>
          <a:prstGeom prst="rect">
            <a:avLst/>
          </a:prstGeom>
          <a:noFill/>
        </p:spPr>
        <p:txBody>
          <a:bodyPr wrap="square">
            <a:spAutoFit/>
          </a:bodyPr>
          <a:lstStyle/>
          <a:p>
            <a:r>
              <a:rPr lang="en-GB" sz="3600">
                <a:solidFill>
                  <a:schemeClr val="bg1"/>
                </a:solidFill>
              </a:rPr>
              <a:t>Difficulties after DFT</a:t>
            </a:r>
            <a:endParaRPr lang="en-US" sz="3600">
              <a:solidFill>
                <a:schemeClr val="bg1"/>
              </a:solidFill>
            </a:endParaRP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2C86DA4-3F52-F842-2F4E-0FA4DD284A2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890651" y="1184992"/>
            <a:ext cx="8410698" cy="4846194"/>
          </a:xfrm>
          <a:prstGeom prst="rect">
            <a:avLst/>
          </a:prstGeom>
        </p:spPr>
      </p:pic>
      <p:sp>
        <p:nvSpPr>
          <p:cNvPr id="2" name="Slide Number Placeholder 1">
            <a:extLst>
              <a:ext uri="{FF2B5EF4-FFF2-40B4-BE49-F238E27FC236}">
                <a16:creationId xmlns:a16="http://schemas.microsoft.com/office/drawing/2014/main" id="{0A01D93B-0A78-D528-AB37-996EEFCCBD3C}"/>
              </a:ext>
            </a:extLst>
          </p:cNvPr>
          <p:cNvSpPr>
            <a:spLocks noGrp="1"/>
          </p:cNvSpPr>
          <p:nvPr>
            <p:ph type="sldNum" sz="quarter" idx="12"/>
          </p:nvPr>
        </p:nvSpPr>
        <p:spPr/>
        <p:txBody>
          <a:bodyPr/>
          <a:lstStyle/>
          <a:p>
            <a:fld id="{471E81C3-D3A0-483B-8E9B-FE15E572EEDD}" type="slidenum">
              <a:rPr lang="en-US" smtClean="0"/>
              <a:pPr/>
              <a:t>54</a:t>
            </a:fld>
            <a:endParaRPr lang="en-US"/>
          </a:p>
        </p:txBody>
      </p:sp>
    </p:spTree>
    <p:extLst>
      <p:ext uri="{BB962C8B-B14F-4D97-AF65-F5344CB8AC3E}">
        <p14:creationId xmlns:p14="http://schemas.microsoft.com/office/powerpoint/2010/main" val="39329727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9352053" cy="646331"/>
          </a:xfrm>
          <a:prstGeom prst="rect">
            <a:avLst/>
          </a:prstGeom>
          <a:noFill/>
        </p:spPr>
        <p:txBody>
          <a:bodyPr wrap="square">
            <a:spAutoFit/>
          </a:bodyPr>
          <a:lstStyle/>
          <a:p>
            <a:r>
              <a:rPr lang="en-GB" sz="3600">
                <a:solidFill>
                  <a:schemeClr val="bg1"/>
                </a:solidFill>
              </a:rPr>
              <a:t>Total energy formulations</a:t>
            </a:r>
            <a:endParaRPr lang="en-US" sz="3600">
              <a:solidFill>
                <a:schemeClr val="bg1"/>
              </a:solidFill>
            </a:endParaRP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2C86DA4-3F52-F842-2F4E-0FA4DD284A2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483001" y="2325891"/>
            <a:ext cx="8872724" cy="3294328"/>
          </a:xfrm>
          <a:prstGeom prst="rect">
            <a:avLst/>
          </a:prstGeom>
        </p:spPr>
      </p:pic>
      <p:sp>
        <p:nvSpPr>
          <p:cNvPr id="4" name="Slide Number Placeholder 3">
            <a:extLst>
              <a:ext uri="{FF2B5EF4-FFF2-40B4-BE49-F238E27FC236}">
                <a16:creationId xmlns:a16="http://schemas.microsoft.com/office/drawing/2014/main" id="{96ED0AC3-BA38-FEA1-2C90-2160B9ABB5BE}"/>
              </a:ext>
            </a:extLst>
          </p:cNvPr>
          <p:cNvSpPr>
            <a:spLocks noGrp="1"/>
          </p:cNvSpPr>
          <p:nvPr>
            <p:ph type="sldNum" sz="quarter" idx="12"/>
          </p:nvPr>
        </p:nvSpPr>
        <p:spPr/>
        <p:txBody>
          <a:bodyPr/>
          <a:lstStyle/>
          <a:p>
            <a:fld id="{471E81C3-D3A0-483B-8E9B-FE15E572EEDD}" type="slidenum">
              <a:rPr lang="en-US" smtClean="0"/>
              <a:pPr/>
              <a:t>55</a:t>
            </a:fld>
            <a:endParaRPr lang="en-US"/>
          </a:p>
        </p:txBody>
      </p:sp>
    </p:spTree>
    <p:extLst>
      <p:ext uri="{BB962C8B-B14F-4D97-AF65-F5344CB8AC3E}">
        <p14:creationId xmlns:p14="http://schemas.microsoft.com/office/powerpoint/2010/main" val="25416245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CE055EC-A2CE-7CDE-AC5E-B3118E374D75}"/>
              </a:ext>
            </a:extLst>
          </p:cNvPr>
          <p:cNvSpPr txBox="1"/>
          <p:nvPr/>
        </p:nvSpPr>
        <p:spPr>
          <a:xfrm>
            <a:off x="2894744" y="2828835"/>
            <a:ext cx="6118260" cy="1200329"/>
          </a:xfrm>
          <a:prstGeom prst="rect">
            <a:avLst/>
          </a:prstGeom>
          <a:noFill/>
        </p:spPr>
        <p:txBody>
          <a:bodyPr wrap="square">
            <a:spAutoFit/>
          </a:bodyPr>
          <a:lstStyle/>
          <a:p>
            <a:pPr algn="ctr"/>
            <a:r>
              <a:rPr lang="en-US" sz="3600"/>
              <a:t>Bloch’s theorem – periodic system</a:t>
            </a:r>
          </a:p>
        </p:txBody>
      </p:sp>
      <p:sp>
        <p:nvSpPr>
          <p:cNvPr id="2" name="Slide Number Placeholder 1">
            <a:extLst>
              <a:ext uri="{FF2B5EF4-FFF2-40B4-BE49-F238E27FC236}">
                <a16:creationId xmlns:a16="http://schemas.microsoft.com/office/drawing/2014/main" id="{BCD5A5F9-CFB6-D3B1-0695-8A4EDB0E3975}"/>
              </a:ext>
            </a:extLst>
          </p:cNvPr>
          <p:cNvSpPr>
            <a:spLocks noGrp="1"/>
          </p:cNvSpPr>
          <p:nvPr>
            <p:ph type="sldNum" sz="quarter" idx="12"/>
          </p:nvPr>
        </p:nvSpPr>
        <p:spPr/>
        <p:txBody>
          <a:bodyPr/>
          <a:lstStyle/>
          <a:p>
            <a:fld id="{471E81C3-D3A0-483B-8E9B-FE15E572EEDD}" type="slidenum">
              <a:rPr lang="en-US" smtClean="0"/>
              <a:pPr/>
              <a:t>56</a:t>
            </a:fld>
            <a:endParaRPr lang="en-US"/>
          </a:p>
        </p:txBody>
      </p:sp>
    </p:spTree>
    <p:extLst>
      <p:ext uri="{BB962C8B-B14F-4D97-AF65-F5344CB8AC3E}">
        <p14:creationId xmlns:p14="http://schemas.microsoft.com/office/powerpoint/2010/main" val="24432526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7708187" cy="646331"/>
          </a:xfrm>
          <a:prstGeom prst="rect">
            <a:avLst/>
          </a:prstGeom>
          <a:noFill/>
        </p:spPr>
        <p:txBody>
          <a:bodyPr wrap="square">
            <a:spAutoFit/>
          </a:bodyPr>
          <a:lstStyle/>
          <a:p>
            <a:r>
              <a:rPr lang="en-GB" sz="3600">
                <a:solidFill>
                  <a:schemeClr val="bg1"/>
                </a:solidFill>
              </a:rPr>
              <a:t>Bloch’s theorem</a:t>
            </a:r>
            <a:endParaRPr lang="en-US" sz="3600">
              <a:solidFill>
                <a:schemeClr val="bg1"/>
              </a:solidFill>
            </a:endParaRP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B5B7EBE-8918-6B7A-32AD-4245AC20DD8D}"/>
              </a:ext>
            </a:extLst>
          </p:cNvPr>
          <p:cNvPicPr>
            <a:picLocks noChangeAspect="1"/>
          </p:cNvPicPr>
          <p:nvPr/>
        </p:nvPicPr>
        <p:blipFill>
          <a:blip r:embed="rId3"/>
          <a:stretch>
            <a:fillRect/>
          </a:stretch>
        </p:blipFill>
        <p:spPr>
          <a:xfrm>
            <a:off x="1162979" y="1018603"/>
            <a:ext cx="9866041" cy="5632451"/>
          </a:xfrm>
          <a:prstGeom prst="rect">
            <a:avLst/>
          </a:prstGeom>
        </p:spPr>
      </p:pic>
      <p:sp>
        <p:nvSpPr>
          <p:cNvPr id="4" name="Slide Number Placeholder 3">
            <a:extLst>
              <a:ext uri="{FF2B5EF4-FFF2-40B4-BE49-F238E27FC236}">
                <a16:creationId xmlns:a16="http://schemas.microsoft.com/office/drawing/2014/main" id="{000E820A-131D-F7A5-CF58-CBC001B58246}"/>
              </a:ext>
            </a:extLst>
          </p:cNvPr>
          <p:cNvSpPr>
            <a:spLocks noGrp="1"/>
          </p:cNvSpPr>
          <p:nvPr>
            <p:ph type="sldNum" sz="quarter" idx="12"/>
          </p:nvPr>
        </p:nvSpPr>
        <p:spPr/>
        <p:txBody>
          <a:bodyPr/>
          <a:lstStyle/>
          <a:p>
            <a:fld id="{471E81C3-D3A0-483B-8E9B-FE15E572EEDD}" type="slidenum">
              <a:rPr lang="en-US" smtClean="0"/>
              <a:pPr/>
              <a:t>57</a:t>
            </a:fld>
            <a:endParaRPr lang="en-US"/>
          </a:p>
        </p:txBody>
      </p:sp>
    </p:spTree>
    <p:extLst>
      <p:ext uri="{BB962C8B-B14F-4D97-AF65-F5344CB8AC3E}">
        <p14:creationId xmlns:p14="http://schemas.microsoft.com/office/powerpoint/2010/main" val="8043131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7708187" cy="646331"/>
          </a:xfrm>
          <a:prstGeom prst="rect">
            <a:avLst/>
          </a:prstGeom>
          <a:noFill/>
        </p:spPr>
        <p:txBody>
          <a:bodyPr wrap="square">
            <a:spAutoFit/>
          </a:bodyPr>
          <a:lstStyle/>
          <a:p>
            <a:r>
              <a:rPr lang="en-GB" sz="3600">
                <a:solidFill>
                  <a:schemeClr val="bg1"/>
                </a:solidFill>
              </a:rPr>
              <a:t>k points sampling</a:t>
            </a:r>
            <a:endParaRPr lang="en-US" sz="3600">
              <a:solidFill>
                <a:schemeClr val="bg1"/>
              </a:solidFill>
            </a:endParaRP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B5B7EBE-8918-6B7A-32AD-4245AC20DD8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62979" y="1088496"/>
            <a:ext cx="9866041" cy="5492664"/>
          </a:xfrm>
          <a:prstGeom prst="rect">
            <a:avLst/>
          </a:prstGeom>
        </p:spPr>
      </p:pic>
      <p:sp>
        <p:nvSpPr>
          <p:cNvPr id="2" name="Slide Number Placeholder 1">
            <a:extLst>
              <a:ext uri="{FF2B5EF4-FFF2-40B4-BE49-F238E27FC236}">
                <a16:creationId xmlns:a16="http://schemas.microsoft.com/office/drawing/2014/main" id="{A94EE6D8-99A6-96A2-ABDA-C60F454C578D}"/>
              </a:ext>
            </a:extLst>
          </p:cNvPr>
          <p:cNvSpPr>
            <a:spLocks noGrp="1"/>
          </p:cNvSpPr>
          <p:nvPr>
            <p:ph type="sldNum" sz="quarter" idx="12"/>
          </p:nvPr>
        </p:nvSpPr>
        <p:spPr/>
        <p:txBody>
          <a:bodyPr/>
          <a:lstStyle/>
          <a:p>
            <a:fld id="{471E81C3-D3A0-483B-8E9B-FE15E572EEDD}" type="slidenum">
              <a:rPr lang="en-US" smtClean="0"/>
              <a:pPr/>
              <a:t>58</a:t>
            </a:fld>
            <a:endParaRPr lang="en-US"/>
          </a:p>
        </p:txBody>
      </p:sp>
    </p:spTree>
    <p:extLst>
      <p:ext uri="{BB962C8B-B14F-4D97-AF65-F5344CB8AC3E}">
        <p14:creationId xmlns:p14="http://schemas.microsoft.com/office/powerpoint/2010/main" val="15699116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1798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7708187" cy="646331"/>
          </a:xfrm>
          <a:prstGeom prst="rect">
            <a:avLst/>
          </a:prstGeom>
          <a:noFill/>
        </p:spPr>
        <p:txBody>
          <a:bodyPr wrap="square">
            <a:spAutoFit/>
          </a:bodyPr>
          <a:lstStyle/>
          <a:p>
            <a:r>
              <a:rPr lang="en-GB" sz="3600">
                <a:solidFill>
                  <a:schemeClr val="bg1"/>
                </a:solidFill>
              </a:rPr>
              <a:t>Plane wave basis set</a:t>
            </a:r>
            <a:endParaRPr lang="en-US" sz="3600">
              <a:solidFill>
                <a:schemeClr val="bg1"/>
              </a:solidFill>
            </a:endParaRP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B5B7EBE-8918-6B7A-32AD-4245AC20DD8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91753" y="1848606"/>
            <a:ext cx="7909102" cy="3972444"/>
          </a:xfrm>
          <a:prstGeom prst="rect">
            <a:avLst/>
          </a:prstGeom>
        </p:spPr>
      </p:pic>
      <p:sp>
        <p:nvSpPr>
          <p:cNvPr id="2" name="Slide Number Placeholder 1">
            <a:extLst>
              <a:ext uri="{FF2B5EF4-FFF2-40B4-BE49-F238E27FC236}">
                <a16:creationId xmlns:a16="http://schemas.microsoft.com/office/drawing/2014/main" id="{07CD4EB9-D48D-3DD0-CF83-175333453F2C}"/>
              </a:ext>
            </a:extLst>
          </p:cNvPr>
          <p:cNvSpPr>
            <a:spLocks noGrp="1"/>
          </p:cNvSpPr>
          <p:nvPr>
            <p:ph type="sldNum" sz="quarter" idx="12"/>
          </p:nvPr>
        </p:nvSpPr>
        <p:spPr/>
        <p:txBody>
          <a:bodyPr/>
          <a:lstStyle/>
          <a:p>
            <a:fld id="{471E81C3-D3A0-483B-8E9B-FE15E572EEDD}" type="slidenum">
              <a:rPr lang="en-US" smtClean="0"/>
              <a:pPr/>
              <a:t>59</a:t>
            </a:fld>
            <a:endParaRPr lang="en-US"/>
          </a:p>
        </p:txBody>
      </p:sp>
    </p:spTree>
    <p:extLst>
      <p:ext uri="{BB962C8B-B14F-4D97-AF65-F5344CB8AC3E}">
        <p14:creationId xmlns:p14="http://schemas.microsoft.com/office/powerpoint/2010/main" val="1529679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7708187" cy="646331"/>
          </a:xfrm>
          <a:prstGeom prst="rect">
            <a:avLst/>
          </a:prstGeom>
          <a:noFill/>
        </p:spPr>
        <p:txBody>
          <a:bodyPr wrap="square">
            <a:spAutoFit/>
          </a:bodyPr>
          <a:lstStyle/>
          <a:p>
            <a:r>
              <a:rPr lang="en-GB" sz="3600">
                <a:solidFill>
                  <a:schemeClr val="bg1"/>
                </a:solidFill>
              </a:rPr>
              <a:t>Impact of DFT</a:t>
            </a: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EFEB24A-FACE-917F-E3AF-57BAF74A538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779625" y="894321"/>
            <a:ext cx="8632750" cy="5815748"/>
          </a:xfrm>
          <a:prstGeom prst="rect">
            <a:avLst/>
          </a:prstGeom>
        </p:spPr>
      </p:pic>
      <p:sp>
        <p:nvSpPr>
          <p:cNvPr id="2" name="Slide Number Placeholder 1">
            <a:extLst>
              <a:ext uri="{FF2B5EF4-FFF2-40B4-BE49-F238E27FC236}">
                <a16:creationId xmlns:a16="http://schemas.microsoft.com/office/drawing/2014/main" id="{54CFCE75-7D95-F73D-299B-EF2F832660D6}"/>
              </a:ext>
            </a:extLst>
          </p:cNvPr>
          <p:cNvSpPr>
            <a:spLocks noGrp="1"/>
          </p:cNvSpPr>
          <p:nvPr>
            <p:ph type="sldNum" sz="quarter" idx="12"/>
          </p:nvPr>
        </p:nvSpPr>
        <p:spPr/>
        <p:txBody>
          <a:bodyPr/>
          <a:lstStyle/>
          <a:p>
            <a:fld id="{471E81C3-D3A0-483B-8E9B-FE15E572EEDD}" type="slidenum">
              <a:rPr lang="en-US" smtClean="0"/>
              <a:pPr/>
              <a:t>6</a:t>
            </a:fld>
            <a:endParaRPr lang="en-US"/>
          </a:p>
        </p:txBody>
      </p:sp>
    </p:spTree>
    <p:extLst>
      <p:ext uri="{BB962C8B-B14F-4D97-AF65-F5344CB8AC3E}">
        <p14:creationId xmlns:p14="http://schemas.microsoft.com/office/powerpoint/2010/main" val="38735335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7708187" cy="646331"/>
          </a:xfrm>
          <a:prstGeom prst="rect">
            <a:avLst/>
          </a:prstGeom>
          <a:noFill/>
        </p:spPr>
        <p:txBody>
          <a:bodyPr wrap="square">
            <a:spAutoFit/>
          </a:bodyPr>
          <a:lstStyle/>
          <a:p>
            <a:r>
              <a:rPr lang="en-GB" sz="3600">
                <a:solidFill>
                  <a:schemeClr val="bg1"/>
                </a:solidFill>
              </a:rPr>
              <a:t>Kinetic energy cutoff</a:t>
            </a:r>
            <a:endParaRPr lang="en-US" sz="3600">
              <a:solidFill>
                <a:schemeClr val="bg1"/>
              </a:solidFill>
            </a:endParaRP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B5B7EBE-8918-6B7A-32AD-4245AC20DD8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27211" y="1139576"/>
            <a:ext cx="8344204" cy="5390504"/>
          </a:xfrm>
          <a:prstGeom prst="rect">
            <a:avLst/>
          </a:prstGeom>
        </p:spPr>
      </p:pic>
      <p:sp>
        <p:nvSpPr>
          <p:cNvPr id="2" name="Slide Number Placeholder 1">
            <a:extLst>
              <a:ext uri="{FF2B5EF4-FFF2-40B4-BE49-F238E27FC236}">
                <a16:creationId xmlns:a16="http://schemas.microsoft.com/office/drawing/2014/main" id="{52667B43-07B8-3A0B-A8EB-6ADE64159084}"/>
              </a:ext>
            </a:extLst>
          </p:cNvPr>
          <p:cNvSpPr>
            <a:spLocks noGrp="1"/>
          </p:cNvSpPr>
          <p:nvPr>
            <p:ph type="sldNum" sz="quarter" idx="12"/>
          </p:nvPr>
        </p:nvSpPr>
        <p:spPr/>
        <p:txBody>
          <a:bodyPr/>
          <a:lstStyle/>
          <a:p>
            <a:fld id="{471E81C3-D3A0-483B-8E9B-FE15E572EEDD}" type="slidenum">
              <a:rPr lang="en-US" smtClean="0"/>
              <a:pPr/>
              <a:t>60</a:t>
            </a:fld>
            <a:endParaRPr lang="en-US"/>
          </a:p>
        </p:txBody>
      </p:sp>
    </p:spTree>
    <p:extLst>
      <p:ext uri="{BB962C8B-B14F-4D97-AF65-F5344CB8AC3E}">
        <p14:creationId xmlns:p14="http://schemas.microsoft.com/office/powerpoint/2010/main" val="22231494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9413698" cy="646331"/>
          </a:xfrm>
          <a:prstGeom prst="rect">
            <a:avLst/>
          </a:prstGeom>
          <a:noFill/>
        </p:spPr>
        <p:txBody>
          <a:bodyPr wrap="square">
            <a:spAutoFit/>
          </a:bodyPr>
          <a:lstStyle/>
          <a:p>
            <a:r>
              <a:rPr lang="en-GB" sz="3600">
                <a:solidFill>
                  <a:schemeClr val="bg1"/>
                </a:solidFill>
              </a:rPr>
              <a:t>Plane-wave representation of KS equation</a:t>
            </a:r>
            <a:endParaRPr lang="en-US" sz="3600">
              <a:solidFill>
                <a:schemeClr val="bg1"/>
              </a:solidFill>
            </a:endParaRP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B5B7EBE-8918-6B7A-32AD-4245AC20DD8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27211" y="1431055"/>
            <a:ext cx="8344204" cy="4807545"/>
          </a:xfrm>
          <a:prstGeom prst="rect">
            <a:avLst/>
          </a:prstGeom>
        </p:spPr>
      </p:pic>
      <p:sp>
        <p:nvSpPr>
          <p:cNvPr id="2" name="Slide Number Placeholder 1">
            <a:extLst>
              <a:ext uri="{FF2B5EF4-FFF2-40B4-BE49-F238E27FC236}">
                <a16:creationId xmlns:a16="http://schemas.microsoft.com/office/drawing/2014/main" id="{86C86914-C223-5CDC-4914-6C7A545E3032}"/>
              </a:ext>
            </a:extLst>
          </p:cNvPr>
          <p:cNvSpPr>
            <a:spLocks noGrp="1"/>
          </p:cNvSpPr>
          <p:nvPr>
            <p:ph type="sldNum" sz="quarter" idx="12"/>
          </p:nvPr>
        </p:nvSpPr>
        <p:spPr/>
        <p:txBody>
          <a:bodyPr/>
          <a:lstStyle/>
          <a:p>
            <a:fld id="{471E81C3-D3A0-483B-8E9B-FE15E572EEDD}" type="slidenum">
              <a:rPr lang="en-US" smtClean="0"/>
              <a:pPr/>
              <a:t>61</a:t>
            </a:fld>
            <a:endParaRPr lang="en-US"/>
          </a:p>
        </p:txBody>
      </p:sp>
    </p:spTree>
    <p:extLst>
      <p:ext uri="{BB962C8B-B14F-4D97-AF65-F5344CB8AC3E}">
        <p14:creationId xmlns:p14="http://schemas.microsoft.com/office/powerpoint/2010/main" val="24873660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9413698" cy="646331"/>
          </a:xfrm>
          <a:prstGeom prst="rect">
            <a:avLst/>
          </a:prstGeom>
          <a:noFill/>
        </p:spPr>
        <p:txBody>
          <a:bodyPr wrap="square">
            <a:spAutoFit/>
          </a:bodyPr>
          <a:lstStyle/>
          <a:p>
            <a:r>
              <a:rPr lang="en-GB" sz="3600">
                <a:solidFill>
                  <a:schemeClr val="bg1"/>
                </a:solidFill>
              </a:rPr>
              <a:t>Now system computationally tractable? </a:t>
            </a:r>
            <a:endParaRPr lang="en-US" sz="3600">
              <a:solidFill>
                <a:schemeClr val="bg1"/>
              </a:solidFill>
            </a:endParaRP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B5B7EBE-8918-6B7A-32AD-4245AC20DD8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450886" y="1140431"/>
            <a:ext cx="7104080" cy="5388795"/>
          </a:xfrm>
          <a:prstGeom prst="rect">
            <a:avLst/>
          </a:prstGeom>
        </p:spPr>
      </p:pic>
      <p:sp>
        <p:nvSpPr>
          <p:cNvPr id="2" name="Slide Number Placeholder 1">
            <a:extLst>
              <a:ext uri="{FF2B5EF4-FFF2-40B4-BE49-F238E27FC236}">
                <a16:creationId xmlns:a16="http://schemas.microsoft.com/office/drawing/2014/main" id="{A1DBB784-9854-694D-406E-0D10A347E045}"/>
              </a:ext>
            </a:extLst>
          </p:cNvPr>
          <p:cNvSpPr>
            <a:spLocks noGrp="1"/>
          </p:cNvSpPr>
          <p:nvPr>
            <p:ph type="sldNum" sz="quarter" idx="12"/>
          </p:nvPr>
        </p:nvSpPr>
        <p:spPr/>
        <p:txBody>
          <a:bodyPr/>
          <a:lstStyle/>
          <a:p>
            <a:fld id="{471E81C3-D3A0-483B-8E9B-FE15E572EEDD}" type="slidenum">
              <a:rPr lang="en-US" smtClean="0"/>
              <a:pPr/>
              <a:t>62</a:t>
            </a:fld>
            <a:endParaRPr lang="en-US"/>
          </a:p>
        </p:txBody>
      </p:sp>
    </p:spTree>
    <p:extLst>
      <p:ext uri="{BB962C8B-B14F-4D97-AF65-F5344CB8AC3E}">
        <p14:creationId xmlns:p14="http://schemas.microsoft.com/office/powerpoint/2010/main" val="31001547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CE055EC-A2CE-7CDE-AC5E-B3118E374D75}"/>
              </a:ext>
            </a:extLst>
          </p:cNvPr>
          <p:cNvSpPr txBox="1"/>
          <p:nvPr/>
        </p:nvSpPr>
        <p:spPr>
          <a:xfrm>
            <a:off x="2894744" y="2828835"/>
            <a:ext cx="6118260" cy="1200329"/>
          </a:xfrm>
          <a:prstGeom prst="rect">
            <a:avLst/>
          </a:prstGeom>
          <a:noFill/>
        </p:spPr>
        <p:txBody>
          <a:bodyPr wrap="square">
            <a:spAutoFit/>
          </a:bodyPr>
          <a:lstStyle/>
          <a:p>
            <a:pPr algn="ctr"/>
            <a:r>
              <a:rPr lang="en-US" sz="3600"/>
              <a:t>Electron-ion interaction (pseudopotential)</a:t>
            </a:r>
          </a:p>
        </p:txBody>
      </p:sp>
      <p:sp>
        <p:nvSpPr>
          <p:cNvPr id="2" name="Slide Number Placeholder 1">
            <a:extLst>
              <a:ext uri="{FF2B5EF4-FFF2-40B4-BE49-F238E27FC236}">
                <a16:creationId xmlns:a16="http://schemas.microsoft.com/office/drawing/2014/main" id="{56209E8F-579C-9598-6DC0-B967B213FA77}"/>
              </a:ext>
            </a:extLst>
          </p:cNvPr>
          <p:cNvSpPr>
            <a:spLocks noGrp="1"/>
          </p:cNvSpPr>
          <p:nvPr>
            <p:ph type="sldNum" sz="quarter" idx="12"/>
          </p:nvPr>
        </p:nvSpPr>
        <p:spPr/>
        <p:txBody>
          <a:bodyPr/>
          <a:lstStyle/>
          <a:p>
            <a:fld id="{471E81C3-D3A0-483B-8E9B-FE15E572EEDD}" type="slidenum">
              <a:rPr lang="en-US" smtClean="0"/>
              <a:pPr/>
              <a:t>63</a:t>
            </a:fld>
            <a:endParaRPr lang="en-US"/>
          </a:p>
        </p:txBody>
      </p:sp>
    </p:spTree>
    <p:extLst>
      <p:ext uri="{BB962C8B-B14F-4D97-AF65-F5344CB8AC3E}">
        <p14:creationId xmlns:p14="http://schemas.microsoft.com/office/powerpoint/2010/main" val="746086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9413698" cy="646331"/>
          </a:xfrm>
          <a:prstGeom prst="rect">
            <a:avLst/>
          </a:prstGeom>
          <a:noFill/>
        </p:spPr>
        <p:txBody>
          <a:bodyPr wrap="square">
            <a:spAutoFit/>
          </a:bodyPr>
          <a:lstStyle/>
          <a:p>
            <a:r>
              <a:rPr lang="en-GB" sz="3600">
                <a:solidFill>
                  <a:schemeClr val="bg1"/>
                </a:solidFill>
              </a:rPr>
              <a:t>Separation of valence and core electrons</a:t>
            </a:r>
            <a:endParaRPr lang="en-US" sz="3600">
              <a:solidFill>
                <a:schemeClr val="bg1"/>
              </a:solidFill>
            </a:endParaRP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B5B7EBE-8918-6B7A-32AD-4245AC20DD8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24161" y="1117029"/>
            <a:ext cx="9045897" cy="5050163"/>
          </a:xfrm>
          <a:prstGeom prst="rect">
            <a:avLst/>
          </a:prstGeom>
        </p:spPr>
      </p:pic>
      <p:sp>
        <p:nvSpPr>
          <p:cNvPr id="2" name="Slide Number Placeholder 1">
            <a:extLst>
              <a:ext uri="{FF2B5EF4-FFF2-40B4-BE49-F238E27FC236}">
                <a16:creationId xmlns:a16="http://schemas.microsoft.com/office/drawing/2014/main" id="{1288AACF-9D76-5A56-D958-8FA3FC2B1563}"/>
              </a:ext>
            </a:extLst>
          </p:cNvPr>
          <p:cNvSpPr>
            <a:spLocks noGrp="1"/>
          </p:cNvSpPr>
          <p:nvPr>
            <p:ph type="sldNum" sz="quarter" idx="12"/>
          </p:nvPr>
        </p:nvSpPr>
        <p:spPr/>
        <p:txBody>
          <a:bodyPr/>
          <a:lstStyle/>
          <a:p>
            <a:fld id="{471E81C3-D3A0-483B-8E9B-FE15E572EEDD}" type="slidenum">
              <a:rPr lang="en-US" smtClean="0"/>
              <a:pPr/>
              <a:t>64</a:t>
            </a:fld>
            <a:endParaRPr lang="en-US"/>
          </a:p>
        </p:txBody>
      </p:sp>
    </p:spTree>
    <p:extLst>
      <p:ext uri="{BB962C8B-B14F-4D97-AF65-F5344CB8AC3E}">
        <p14:creationId xmlns:p14="http://schemas.microsoft.com/office/powerpoint/2010/main" val="9480739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9413698" cy="646331"/>
          </a:xfrm>
          <a:prstGeom prst="rect">
            <a:avLst/>
          </a:prstGeom>
          <a:noFill/>
        </p:spPr>
        <p:txBody>
          <a:bodyPr wrap="square">
            <a:spAutoFit/>
          </a:bodyPr>
          <a:lstStyle/>
          <a:p>
            <a:r>
              <a:rPr lang="en-GB" sz="3600">
                <a:solidFill>
                  <a:schemeClr val="bg1"/>
                </a:solidFill>
              </a:rPr>
              <a:t>Pseudopotential approximation</a:t>
            </a:r>
            <a:endParaRPr lang="en-US" sz="3600">
              <a:solidFill>
                <a:schemeClr val="bg1"/>
              </a:solidFill>
            </a:endParaRP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B5B7EBE-8918-6B7A-32AD-4245AC20DD8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64048" y="1130158"/>
            <a:ext cx="8898099" cy="5437728"/>
          </a:xfrm>
          <a:prstGeom prst="rect">
            <a:avLst/>
          </a:prstGeom>
        </p:spPr>
      </p:pic>
      <p:sp>
        <p:nvSpPr>
          <p:cNvPr id="2" name="Slide Number Placeholder 1">
            <a:extLst>
              <a:ext uri="{FF2B5EF4-FFF2-40B4-BE49-F238E27FC236}">
                <a16:creationId xmlns:a16="http://schemas.microsoft.com/office/drawing/2014/main" id="{EA4437C0-BAB2-F8A3-790C-9600E01D78B9}"/>
              </a:ext>
            </a:extLst>
          </p:cNvPr>
          <p:cNvSpPr>
            <a:spLocks noGrp="1"/>
          </p:cNvSpPr>
          <p:nvPr>
            <p:ph type="sldNum" sz="quarter" idx="12"/>
          </p:nvPr>
        </p:nvSpPr>
        <p:spPr/>
        <p:txBody>
          <a:bodyPr/>
          <a:lstStyle/>
          <a:p>
            <a:fld id="{471E81C3-D3A0-483B-8E9B-FE15E572EEDD}" type="slidenum">
              <a:rPr lang="en-US" smtClean="0"/>
              <a:pPr/>
              <a:t>65</a:t>
            </a:fld>
            <a:endParaRPr lang="en-US"/>
          </a:p>
        </p:txBody>
      </p:sp>
    </p:spTree>
    <p:extLst>
      <p:ext uri="{BB962C8B-B14F-4D97-AF65-F5344CB8AC3E}">
        <p14:creationId xmlns:p14="http://schemas.microsoft.com/office/powerpoint/2010/main" val="34116065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9413698" cy="646331"/>
          </a:xfrm>
          <a:prstGeom prst="rect">
            <a:avLst/>
          </a:prstGeom>
          <a:noFill/>
        </p:spPr>
        <p:txBody>
          <a:bodyPr wrap="square">
            <a:spAutoFit/>
          </a:bodyPr>
          <a:lstStyle/>
          <a:p>
            <a:r>
              <a:rPr lang="en-GB" sz="3600">
                <a:solidFill>
                  <a:schemeClr val="bg1"/>
                </a:solidFill>
              </a:rPr>
              <a:t>Norm-conserved pseudopotential</a:t>
            </a:r>
            <a:endParaRPr lang="en-US" sz="3600">
              <a:solidFill>
                <a:schemeClr val="bg1"/>
              </a:solidFill>
            </a:endParaRP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B5B7EBE-8918-6B7A-32AD-4245AC20DD8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46950" y="1547507"/>
            <a:ext cx="8898099" cy="4574642"/>
          </a:xfrm>
          <a:prstGeom prst="rect">
            <a:avLst/>
          </a:prstGeom>
        </p:spPr>
      </p:pic>
      <p:sp>
        <p:nvSpPr>
          <p:cNvPr id="2" name="Slide Number Placeholder 1">
            <a:extLst>
              <a:ext uri="{FF2B5EF4-FFF2-40B4-BE49-F238E27FC236}">
                <a16:creationId xmlns:a16="http://schemas.microsoft.com/office/drawing/2014/main" id="{34EB77C5-4067-C030-2646-6D7B60D1EF2D}"/>
              </a:ext>
            </a:extLst>
          </p:cNvPr>
          <p:cNvSpPr>
            <a:spLocks noGrp="1"/>
          </p:cNvSpPr>
          <p:nvPr>
            <p:ph type="sldNum" sz="quarter" idx="12"/>
          </p:nvPr>
        </p:nvSpPr>
        <p:spPr/>
        <p:txBody>
          <a:bodyPr/>
          <a:lstStyle/>
          <a:p>
            <a:fld id="{471E81C3-D3A0-483B-8E9B-FE15E572EEDD}" type="slidenum">
              <a:rPr lang="en-US" smtClean="0"/>
              <a:pPr/>
              <a:t>66</a:t>
            </a:fld>
            <a:endParaRPr lang="en-US"/>
          </a:p>
        </p:txBody>
      </p:sp>
    </p:spTree>
    <p:extLst>
      <p:ext uri="{BB962C8B-B14F-4D97-AF65-F5344CB8AC3E}">
        <p14:creationId xmlns:p14="http://schemas.microsoft.com/office/powerpoint/2010/main" val="13874800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9413698" cy="646331"/>
          </a:xfrm>
          <a:prstGeom prst="rect">
            <a:avLst/>
          </a:prstGeom>
          <a:noFill/>
        </p:spPr>
        <p:txBody>
          <a:bodyPr wrap="square">
            <a:spAutoFit/>
          </a:bodyPr>
          <a:lstStyle/>
          <a:p>
            <a:r>
              <a:rPr lang="en-GB" sz="3600">
                <a:solidFill>
                  <a:schemeClr val="bg1"/>
                </a:solidFill>
              </a:rPr>
              <a:t>Ultrasoft pseudopotential</a:t>
            </a:r>
            <a:endParaRPr lang="en-US" sz="3600">
              <a:solidFill>
                <a:schemeClr val="bg1"/>
              </a:solidFill>
            </a:endParaRP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B5B7EBE-8918-6B7A-32AD-4245AC20DD8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23698" y="1547507"/>
            <a:ext cx="8344603" cy="4574642"/>
          </a:xfrm>
          <a:prstGeom prst="rect">
            <a:avLst/>
          </a:prstGeom>
        </p:spPr>
      </p:pic>
      <p:sp>
        <p:nvSpPr>
          <p:cNvPr id="2" name="Slide Number Placeholder 1">
            <a:extLst>
              <a:ext uri="{FF2B5EF4-FFF2-40B4-BE49-F238E27FC236}">
                <a16:creationId xmlns:a16="http://schemas.microsoft.com/office/drawing/2014/main" id="{C58A5280-7FDE-4A96-910A-F6862D667BE9}"/>
              </a:ext>
            </a:extLst>
          </p:cNvPr>
          <p:cNvSpPr>
            <a:spLocks noGrp="1"/>
          </p:cNvSpPr>
          <p:nvPr>
            <p:ph type="sldNum" sz="quarter" idx="12"/>
          </p:nvPr>
        </p:nvSpPr>
        <p:spPr/>
        <p:txBody>
          <a:bodyPr/>
          <a:lstStyle/>
          <a:p>
            <a:fld id="{471E81C3-D3A0-483B-8E9B-FE15E572EEDD}" type="slidenum">
              <a:rPr lang="en-US" smtClean="0"/>
              <a:pPr/>
              <a:t>67</a:t>
            </a:fld>
            <a:endParaRPr lang="en-US"/>
          </a:p>
        </p:txBody>
      </p:sp>
    </p:spTree>
    <p:extLst>
      <p:ext uri="{BB962C8B-B14F-4D97-AF65-F5344CB8AC3E}">
        <p14:creationId xmlns:p14="http://schemas.microsoft.com/office/powerpoint/2010/main" val="11778587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9413698" cy="646331"/>
          </a:xfrm>
          <a:prstGeom prst="rect">
            <a:avLst/>
          </a:prstGeom>
          <a:noFill/>
        </p:spPr>
        <p:txBody>
          <a:bodyPr wrap="square">
            <a:spAutoFit/>
          </a:bodyPr>
          <a:lstStyle/>
          <a:p>
            <a:r>
              <a:rPr lang="en-GB" sz="3600">
                <a:solidFill>
                  <a:schemeClr val="bg1"/>
                </a:solidFill>
              </a:rPr>
              <a:t>Construct a pseudopotential (isolated atom)</a:t>
            </a: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B5B7EBE-8918-6B7A-32AD-4245AC20DD8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95393" y="1132132"/>
            <a:ext cx="8601213" cy="5154404"/>
          </a:xfrm>
          <a:prstGeom prst="rect">
            <a:avLst/>
          </a:prstGeom>
        </p:spPr>
      </p:pic>
      <p:sp>
        <p:nvSpPr>
          <p:cNvPr id="2" name="Slide Number Placeholder 1">
            <a:extLst>
              <a:ext uri="{FF2B5EF4-FFF2-40B4-BE49-F238E27FC236}">
                <a16:creationId xmlns:a16="http://schemas.microsoft.com/office/drawing/2014/main" id="{5BBE9A8F-3DB0-DAB3-BE9E-E7AD65050D36}"/>
              </a:ext>
            </a:extLst>
          </p:cNvPr>
          <p:cNvSpPr>
            <a:spLocks noGrp="1"/>
          </p:cNvSpPr>
          <p:nvPr>
            <p:ph type="sldNum" sz="quarter" idx="12"/>
          </p:nvPr>
        </p:nvSpPr>
        <p:spPr/>
        <p:txBody>
          <a:bodyPr/>
          <a:lstStyle/>
          <a:p>
            <a:fld id="{471E81C3-D3A0-483B-8E9B-FE15E572EEDD}" type="slidenum">
              <a:rPr lang="en-US" smtClean="0"/>
              <a:pPr/>
              <a:t>68</a:t>
            </a:fld>
            <a:endParaRPr lang="en-US"/>
          </a:p>
        </p:txBody>
      </p:sp>
    </p:spTree>
    <p:extLst>
      <p:ext uri="{BB962C8B-B14F-4D97-AF65-F5344CB8AC3E}">
        <p14:creationId xmlns:p14="http://schemas.microsoft.com/office/powerpoint/2010/main" val="18931187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9413698" cy="646331"/>
          </a:xfrm>
          <a:prstGeom prst="rect">
            <a:avLst/>
          </a:prstGeom>
          <a:noFill/>
        </p:spPr>
        <p:txBody>
          <a:bodyPr wrap="square">
            <a:spAutoFit/>
          </a:bodyPr>
          <a:lstStyle/>
          <a:p>
            <a:r>
              <a:rPr lang="en-GB" sz="3600">
                <a:solidFill>
                  <a:schemeClr val="bg1"/>
                </a:solidFill>
              </a:rPr>
              <a:t>Advantages of Pseudopotential Method</a:t>
            </a: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B5B7EBE-8918-6B7A-32AD-4245AC20DD8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95393" y="1241613"/>
            <a:ext cx="8601213" cy="4935442"/>
          </a:xfrm>
          <a:prstGeom prst="rect">
            <a:avLst/>
          </a:prstGeom>
        </p:spPr>
      </p:pic>
      <p:sp>
        <p:nvSpPr>
          <p:cNvPr id="2" name="Slide Number Placeholder 1">
            <a:extLst>
              <a:ext uri="{FF2B5EF4-FFF2-40B4-BE49-F238E27FC236}">
                <a16:creationId xmlns:a16="http://schemas.microsoft.com/office/drawing/2014/main" id="{3B9FFD76-2094-5155-FD5B-3DDD9985679A}"/>
              </a:ext>
            </a:extLst>
          </p:cNvPr>
          <p:cNvSpPr>
            <a:spLocks noGrp="1"/>
          </p:cNvSpPr>
          <p:nvPr>
            <p:ph type="sldNum" sz="quarter" idx="12"/>
          </p:nvPr>
        </p:nvSpPr>
        <p:spPr/>
        <p:txBody>
          <a:bodyPr/>
          <a:lstStyle/>
          <a:p>
            <a:fld id="{471E81C3-D3A0-483B-8E9B-FE15E572EEDD}" type="slidenum">
              <a:rPr lang="en-US" smtClean="0"/>
              <a:pPr/>
              <a:t>69</a:t>
            </a:fld>
            <a:endParaRPr lang="en-US"/>
          </a:p>
        </p:txBody>
      </p:sp>
    </p:spTree>
    <p:extLst>
      <p:ext uri="{BB962C8B-B14F-4D97-AF65-F5344CB8AC3E}">
        <p14:creationId xmlns:p14="http://schemas.microsoft.com/office/powerpoint/2010/main" val="1141124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7708187" cy="646331"/>
          </a:xfrm>
          <a:prstGeom prst="rect">
            <a:avLst/>
          </a:prstGeom>
          <a:noFill/>
        </p:spPr>
        <p:txBody>
          <a:bodyPr wrap="square">
            <a:spAutoFit/>
          </a:bodyPr>
          <a:lstStyle/>
          <a:p>
            <a:r>
              <a:rPr lang="en-GB" sz="3600">
                <a:solidFill>
                  <a:schemeClr val="bg1"/>
                </a:solidFill>
              </a:rPr>
              <a:t>Examples of calculations based on DFT</a:t>
            </a: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EFEB24A-FACE-917F-E3AF-57BAF74A538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938359" y="894321"/>
            <a:ext cx="8315281" cy="5815748"/>
          </a:xfrm>
          <a:prstGeom prst="rect">
            <a:avLst/>
          </a:prstGeom>
        </p:spPr>
      </p:pic>
      <p:sp>
        <p:nvSpPr>
          <p:cNvPr id="2" name="Slide Number Placeholder 1">
            <a:extLst>
              <a:ext uri="{FF2B5EF4-FFF2-40B4-BE49-F238E27FC236}">
                <a16:creationId xmlns:a16="http://schemas.microsoft.com/office/drawing/2014/main" id="{54CFCE75-7D95-F73D-299B-EF2F832660D6}"/>
              </a:ext>
            </a:extLst>
          </p:cNvPr>
          <p:cNvSpPr>
            <a:spLocks noGrp="1"/>
          </p:cNvSpPr>
          <p:nvPr>
            <p:ph type="sldNum" sz="quarter" idx="12"/>
          </p:nvPr>
        </p:nvSpPr>
        <p:spPr/>
        <p:txBody>
          <a:bodyPr/>
          <a:lstStyle/>
          <a:p>
            <a:fld id="{471E81C3-D3A0-483B-8E9B-FE15E572EEDD}" type="slidenum">
              <a:rPr lang="en-US" smtClean="0"/>
              <a:pPr/>
              <a:t>7</a:t>
            </a:fld>
            <a:endParaRPr lang="en-US"/>
          </a:p>
        </p:txBody>
      </p:sp>
    </p:spTree>
    <p:extLst>
      <p:ext uri="{BB962C8B-B14F-4D97-AF65-F5344CB8AC3E}">
        <p14:creationId xmlns:p14="http://schemas.microsoft.com/office/powerpoint/2010/main" val="18793955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9413698" cy="646331"/>
          </a:xfrm>
          <a:prstGeom prst="rect">
            <a:avLst/>
          </a:prstGeom>
          <a:noFill/>
        </p:spPr>
        <p:txBody>
          <a:bodyPr wrap="square">
            <a:spAutoFit/>
          </a:bodyPr>
          <a:lstStyle/>
          <a:p>
            <a:r>
              <a:rPr lang="en-GB" sz="3600">
                <a:solidFill>
                  <a:schemeClr val="bg1"/>
                </a:solidFill>
              </a:rPr>
              <a:t>Nonperiodic systems: supercell approximation</a:t>
            </a: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B5B7EBE-8918-6B7A-32AD-4245AC20DD8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95393" y="1385723"/>
            <a:ext cx="8601213" cy="4647222"/>
          </a:xfrm>
          <a:prstGeom prst="rect">
            <a:avLst/>
          </a:prstGeom>
        </p:spPr>
      </p:pic>
      <p:sp>
        <p:nvSpPr>
          <p:cNvPr id="2" name="Slide Number Placeholder 1">
            <a:extLst>
              <a:ext uri="{FF2B5EF4-FFF2-40B4-BE49-F238E27FC236}">
                <a16:creationId xmlns:a16="http://schemas.microsoft.com/office/drawing/2014/main" id="{418ED349-509A-6099-14F9-4D02484A097C}"/>
              </a:ext>
            </a:extLst>
          </p:cNvPr>
          <p:cNvSpPr>
            <a:spLocks noGrp="1"/>
          </p:cNvSpPr>
          <p:nvPr>
            <p:ph type="sldNum" sz="quarter" idx="12"/>
          </p:nvPr>
        </p:nvSpPr>
        <p:spPr/>
        <p:txBody>
          <a:bodyPr/>
          <a:lstStyle/>
          <a:p>
            <a:fld id="{471E81C3-D3A0-483B-8E9B-FE15E572EEDD}" type="slidenum">
              <a:rPr lang="en-US" smtClean="0"/>
              <a:pPr/>
              <a:t>70</a:t>
            </a:fld>
            <a:endParaRPr lang="en-US"/>
          </a:p>
        </p:txBody>
      </p:sp>
    </p:spTree>
    <p:extLst>
      <p:ext uri="{BB962C8B-B14F-4D97-AF65-F5344CB8AC3E}">
        <p14:creationId xmlns:p14="http://schemas.microsoft.com/office/powerpoint/2010/main" val="37873977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9413698" cy="646331"/>
          </a:xfrm>
          <a:prstGeom prst="rect">
            <a:avLst/>
          </a:prstGeom>
          <a:noFill/>
        </p:spPr>
        <p:txBody>
          <a:bodyPr wrap="square">
            <a:spAutoFit/>
          </a:bodyPr>
          <a:lstStyle/>
          <a:p>
            <a:r>
              <a:rPr lang="en-GB" sz="3600">
                <a:solidFill>
                  <a:schemeClr val="bg1"/>
                </a:solidFill>
              </a:rPr>
              <a:t>Now computation tractable?</a:t>
            </a: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B5B7EBE-8918-6B7A-32AD-4245AC20DD8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33482" y="1155152"/>
            <a:ext cx="8725036" cy="5052454"/>
          </a:xfrm>
          <a:prstGeom prst="rect">
            <a:avLst/>
          </a:prstGeom>
        </p:spPr>
      </p:pic>
      <p:sp>
        <p:nvSpPr>
          <p:cNvPr id="2" name="Slide Number Placeholder 1">
            <a:extLst>
              <a:ext uri="{FF2B5EF4-FFF2-40B4-BE49-F238E27FC236}">
                <a16:creationId xmlns:a16="http://schemas.microsoft.com/office/drawing/2014/main" id="{A9589C2F-39E3-98CB-DC33-6B0E58CB327D}"/>
              </a:ext>
            </a:extLst>
          </p:cNvPr>
          <p:cNvSpPr>
            <a:spLocks noGrp="1"/>
          </p:cNvSpPr>
          <p:nvPr>
            <p:ph type="sldNum" sz="quarter" idx="12"/>
          </p:nvPr>
        </p:nvSpPr>
        <p:spPr/>
        <p:txBody>
          <a:bodyPr/>
          <a:lstStyle/>
          <a:p>
            <a:fld id="{471E81C3-D3A0-483B-8E9B-FE15E572EEDD}" type="slidenum">
              <a:rPr lang="en-US" smtClean="0"/>
              <a:pPr/>
              <a:t>71</a:t>
            </a:fld>
            <a:endParaRPr lang="en-US"/>
          </a:p>
        </p:txBody>
      </p:sp>
    </p:spTree>
    <p:extLst>
      <p:ext uri="{BB962C8B-B14F-4D97-AF65-F5344CB8AC3E}">
        <p14:creationId xmlns:p14="http://schemas.microsoft.com/office/powerpoint/2010/main" val="26171371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9413698" cy="646331"/>
          </a:xfrm>
          <a:prstGeom prst="rect">
            <a:avLst/>
          </a:prstGeom>
          <a:noFill/>
        </p:spPr>
        <p:txBody>
          <a:bodyPr wrap="square">
            <a:spAutoFit/>
          </a:bodyPr>
          <a:lstStyle/>
          <a:p>
            <a:r>
              <a:rPr lang="en-GB" sz="3600">
                <a:solidFill>
                  <a:schemeClr val="bg1"/>
                </a:solidFill>
              </a:rPr>
              <a:t>Computational procedure of FP-PP method</a:t>
            </a: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B5B7EBE-8918-6B7A-32AD-4245AC20DD8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59190" y="1109432"/>
            <a:ext cx="8873620" cy="5551571"/>
          </a:xfrm>
          <a:prstGeom prst="rect">
            <a:avLst/>
          </a:prstGeom>
        </p:spPr>
      </p:pic>
      <p:sp>
        <p:nvSpPr>
          <p:cNvPr id="2" name="Slide Number Placeholder 1">
            <a:extLst>
              <a:ext uri="{FF2B5EF4-FFF2-40B4-BE49-F238E27FC236}">
                <a16:creationId xmlns:a16="http://schemas.microsoft.com/office/drawing/2014/main" id="{647E76D6-CB60-3A8D-A8FE-164EBF7545AA}"/>
              </a:ext>
            </a:extLst>
          </p:cNvPr>
          <p:cNvSpPr>
            <a:spLocks noGrp="1"/>
          </p:cNvSpPr>
          <p:nvPr>
            <p:ph type="sldNum" sz="quarter" idx="12"/>
          </p:nvPr>
        </p:nvSpPr>
        <p:spPr/>
        <p:txBody>
          <a:bodyPr/>
          <a:lstStyle/>
          <a:p>
            <a:fld id="{471E81C3-D3A0-483B-8E9B-FE15E572EEDD}" type="slidenum">
              <a:rPr lang="en-US" smtClean="0"/>
              <a:pPr/>
              <a:t>72</a:t>
            </a:fld>
            <a:endParaRPr lang="en-US"/>
          </a:p>
        </p:txBody>
      </p:sp>
    </p:spTree>
    <p:extLst>
      <p:ext uri="{BB962C8B-B14F-4D97-AF65-F5344CB8AC3E}">
        <p14:creationId xmlns:p14="http://schemas.microsoft.com/office/powerpoint/2010/main" val="16369613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CD29C63-DCB5-8D00-C086-44DB2708CAED}"/>
              </a:ext>
            </a:extLst>
          </p:cNvPr>
          <p:cNvSpPr txBox="1"/>
          <p:nvPr/>
        </p:nvSpPr>
        <p:spPr>
          <a:xfrm>
            <a:off x="2894744" y="2828835"/>
            <a:ext cx="6118260" cy="1200329"/>
          </a:xfrm>
          <a:prstGeom prst="rect">
            <a:avLst/>
          </a:prstGeom>
          <a:noFill/>
        </p:spPr>
        <p:txBody>
          <a:bodyPr wrap="square">
            <a:spAutoFit/>
          </a:bodyPr>
          <a:lstStyle/>
          <a:p>
            <a:pPr algn="ctr"/>
            <a:r>
              <a:rPr lang="en-US" sz="3600"/>
              <a:t>DFT </a:t>
            </a:r>
          </a:p>
          <a:p>
            <a:pPr algn="ctr"/>
            <a:r>
              <a:rPr lang="en-US" sz="3600"/>
              <a:t>Practical considerations</a:t>
            </a:r>
          </a:p>
        </p:txBody>
      </p:sp>
      <p:sp>
        <p:nvSpPr>
          <p:cNvPr id="2" name="Slide Number Placeholder 1">
            <a:extLst>
              <a:ext uri="{FF2B5EF4-FFF2-40B4-BE49-F238E27FC236}">
                <a16:creationId xmlns:a16="http://schemas.microsoft.com/office/drawing/2014/main" id="{9B302612-CF63-7C09-6D7C-7B96403F75F0}"/>
              </a:ext>
            </a:extLst>
          </p:cNvPr>
          <p:cNvSpPr>
            <a:spLocks noGrp="1"/>
          </p:cNvSpPr>
          <p:nvPr>
            <p:ph type="sldNum" sz="quarter" idx="12"/>
          </p:nvPr>
        </p:nvSpPr>
        <p:spPr/>
        <p:txBody>
          <a:bodyPr/>
          <a:lstStyle/>
          <a:p>
            <a:fld id="{471E81C3-D3A0-483B-8E9B-FE15E572EEDD}" type="slidenum">
              <a:rPr lang="en-US" smtClean="0"/>
              <a:pPr/>
              <a:t>73</a:t>
            </a:fld>
            <a:endParaRPr lang="en-US"/>
          </a:p>
        </p:txBody>
      </p:sp>
    </p:spTree>
    <p:extLst>
      <p:ext uri="{BB962C8B-B14F-4D97-AF65-F5344CB8AC3E}">
        <p14:creationId xmlns:p14="http://schemas.microsoft.com/office/powerpoint/2010/main" val="39493713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9413698" cy="646331"/>
          </a:xfrm>
          <a:prstGeom prst="rect">
            <a:avLst/>
          </a:prstGeom>
          <a:noFill/>
        </p:spPr>
        <p:txBody>
          <a:bodyPr wrap="square">
            <a:spAutoFit/>
          </a:bodyPr>
          <a:lstStyle/>
          <a:p>
            <a:r>
              <a:rPr lang="en-GB" sz="3600">
                <a:solidFill>
                  <a:schemeClr val="bg1"/>
                </a:solidFill>
              </a:rPr>
              <a:t>Exchange and correlation functionals</a:t>
            </a: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B5B7EBE-8918-6B7A-32AD-4245AC20DD8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61874" y="811657"/>
            <a:ext cx="8268251" cy="5800763"/>
          </a:xfrm>
          <a:prstGeom prst="rect">
            <a:avLst/>
          </a:prstGeom>
        </p:spPr>
      </p:pic>
      <p:sp>
        <p:nvSpPr>
          <p:cNvPr id="2" name="Slide Number Placeholder 1">
            <a:extLst>
              <a:ext uri="{FF2B5EF4-FFF2-40B4-BE49-F238E27FC236}">
                <a16:creationId xmlns:a16="http://schemas.microsoft.com/office/drawing/2014/main" id="{A81E7329-2C75-6564-C906-E02B023F93AD}"/>
              </a:ext>
            </a:extLst>
          </p:cNvPr>
          <p:cNvSpPr>
            <a:spLocks noGrp="1"/>
          </p:cNvSpPr>
          <p:nvPr>
            <p:ph type="sldNum" sz="quarter" idx="12"/>
          </p:nvPr>
        </p:nvSpPr>
        <p:spPr/>
        <p:txBody>
          <a:bodyPr/>
          <a:lstStyle/>
          <a:p>
            <a:fld id="{471E81C3-D3A0-483B-8E9B-FE15E572EEDD}" type="slidenum">
              <a:rPr lang="en-US" smtClean="0"/>
              <a:pPr/>
              <a:t>74</a:t>
            </a:fld>
            <a:endParaRPr lang="en-US"/>
          </a:p>
        </p:txBody>
      </p:sp>
    </p:spTree>
    <p:extLst>
      <p:ext uri="{BB962C8B-B14F-4D97-AF65-F5344CB8AC3E}">
        <p14:creationId xmlns:p14="http://schemas.microsoft.com/office/powerpoint/2010/main" val="29306914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9413698" cy="646331"/>
          </a:xfrm>
          <a:prstGeom prst="rect">
            <a:avLst/>
          </a:prstGeom>
          <a:noFill/>
        </p:spPr>
        <p:txBody>
          <a:bodyPr wrap="square">
            <a:spAutoFit/>
          </a:bodyPr>
          <a:lstStyle/>
          <a:p>
            <a:r>
              <a:rPr lang="en-GB" sz="3600">
                <a:solidFill>
                  <a:schemeClr val="bg1"/>
                </a:solidFill>
              </a:rPr>
              <a:t>Different basis sets</a:t>
            </a: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B5B7EBE-8918-6B7A-32AD-4245AC20DD8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59190" y="1898341"/>
            <a:ext cx="8873620" cy="3973752"/>
          </a:xfrm>
          <a:prstGeom prst="rect">
            <a:avLst/>
          </a:prstGeom>
        </p:spPr>
      </p:pic>
      <p:sp>
        <p:nvSpPr>
          <p:cNvPr id="2" name="Slide Number Placeholder 1">
            <a:extLst>
              <a:ext uri="{FF2B5EF4-FFF2-40B4-BE49-F238E27FC236}">
                <a16:creationId xmlns:a16="http://schemas.microsoft.com/office/drawing/2014/main" id="{B5736FE2-ECEC-16AC-8862-211C1AFB7386}"/>
              </a:ext>
            </a:extLst>
          </p:cNvPr>
          <p:cNvSpPr>
            <a:spLocks noGrp="1"/>
          </p:cNvSpPr>
          <p:nvPr>
            <p:ph type="sldNum" sz="quarter" idx="12"/>
          </p:nvPr>
        </p:nvSpPr>
        <p:spPr/>
        <p:txBody>
          <a:bodyPr/>
          <a:lstStyle/>
          <a:p>
            <a:fld id="{471E81C3-D3A0-483B-8E9B-FE15E572EEDD}" type="slidenum">
              <a:rPr lang="en-US" smtClean="0"/>
              <a:pPr/>
              <a:t>75</a:t>
            </a:fld>
            <a:endParaRPr lang="en-US"/>
          </a:p>
        </p:txBody>
      </p:sp>
    </p:spTree>
    <p:extLst>
      <p:ext uri="{BB962C8B-B14F-4D97-AF65-F5344CB8AC3E}">
        <p14:creationId xmlns:p14="http://schemas.microsoft.com/office/powerpoint/2010/main" val="25668240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9413698" cy="646331"/>
          </a:xfrm>
          <a:prstGeom prst="rect">
            <a:avLst/>
          </a:prstGeom>
          <a:noFill/>
        </p:spPr>
        <p:txBody>
          <a:bodyPr wrap="square">
            <a:spAutoFit/>
          </a:bodyPr>
          <a:lstStyle/>
          <a:p>
            <a:r>
              <a:rPr lang="en-GB" sz="3600">
                <a:solidFill>
                  <a:schemeClr val="bg1"/>
                </a:solidFill>
              </a:rPr>
              <a:t>Different basis sets</a:t>
            </a: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B5B7EBE-8918-6B7A-32AD-4245AC20DD8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75909" y="1157353"/>
            <a:ext cx="9240182" cy="5354951"/>
          </a:xfrm>
          <a:prstGeom prst="rect">
            <a:avLst/>
          </a:prstGeom>
        </p:spPr>
      </p:pic>
      <p:sp>
        <p:nvSpPr>
          <p:cNvPr id="2" name="Slide Number Placeholder 1">
            <a:extLst>
              <a:ext uri="{FF2B5EF4-FFF2-40B4-BE49-F238E27FC236}">
                <a16:creationId xmlns:a16="http://schemas.microsoft.com/office/drawing/2014/main" id="{84413A9F-AC8B-90C0-21CB-871CE8E988E2}"/>
              </a:ext>
            </a:extLst>
          </p:cNvPr>
          <p:cNvSpPr>
            <a:spLocks noGrp="1"/>
          </p:cNvSpPr>
          <p:nvPr>
            <p:ph type="sldNum" sz="quarter" idx="12"/>
          </p:nvPr>
        </p:nvSpPr>
        <p:spPr/>
        <p:txBody>
          <a:bodyPr/>
          <a:lstStyle/>
          <a:p>
            <a:fld id="{471E81C3-D3A0-483B-8E9B-FE15E572EEDD}" type="slidenum">
              <a:rPr lang="en-US" smtClean="0"/>
              <a:pPr/>
              <a:t>76</a:t>
            </a:fld>
            <a:endParaRPr lang="en-US"/>
          </a:p>
        </p:txBody>
      </p:sp>
    </p:spTree>
    <p:extLst>
      <p:ext uri="{BB962C8B-B14F-4D97-AF65-F5344CB8AC3E}">
        <p14:creationId xmlns:p14="http://schemas.microsoft.com/office/powerpoint/2010/main" val="10242457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9413698" cy="646331"/>
          </a:xfrm>
          <a:prstGeom prst="rect">
            <a:avLst/>
          </a:prstGeom>
          <a:noFill/>
        </p:spPr>
        <p:txBody>
          <a:bodyPr wrap="square">
            <a:spAutoFit/>
          </a:bodyPr>
          <a:lstStyle/>
          <a:p>
            <a:r>
              <a:rPr lang="en-GB" sz="3600">
                <a:solidFill>
                  <a:schemeClr val="bg1"/>
                </a:solidFill>
              </a:rPr>
              <a:t>Pseudopotentials</a:t>
            </a: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B5B7EBE-8918-6B7A-32AD-4245AC20DD8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98272" y="1441251"/>
            <a:ext cx="9995455" cy="4431737"/>
          </a:xfrm>
          <a:prstGeom prst="rect">
            <a:avLst/>
          </a:prstGeom>
        </p:spPr>
      </p:pic>
      <p:sp>
        <p:nvSpPr>
          <p:cNvPr id="2" name="Slide Number Placeholder 1">
            <a:extLst>
              <a:ext uri="{FF2B5EF4-FFF2-40B4-BE49-F238E27FC236}">
                <a16:creationId xmlns:a16="http://schemas.microsoft.com/office/drawing/2014/main" id="{519ECE29-B47B-1D78-D472-AD9F226BC023}"/>
              </a:ext>
            </a:extLst>
          </p:cNvPr>
          <p:cNvSpPr>
            <a:spLocks noGrp="1"/>
          </p:cNvSpPr>
          <p:nvPr>
            <p:ph type="sldNum" sz="quarter" idx="12"/>
          </p:nvPr>
        </p:nvSpPr>
        <p:spPr/>
        <p:txBody>
          <a:bodyPr/>
          <a:lstStyle/>
          <a:p>
            <a:fld id="{471E81C3-D3A0-483B-8E9B-FE15E572EEDD}" type="slidenum">
              <a:rPr lang="en-US" smtClean="0"/>
              <a:pPr/>
              <a:t>77</a:t>
            </a:fld>
            <a:endParaRPr lang="en-US"/>
          </a:p>
        </p:txBody>
      </p:sp>
    </p:spTree>
    <p:extLst>
      <p:ext uri="{BB962C8B-B14F-4D97-AF65-F5344CB8AC3E}">
        <p14:creationId xmlns:p14="http://schemas.microsoft.com/office/powerpoint/2010/main" val="12321916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9413698" cy="646331"/>
          </a:xfrm>
          <a:prstGeom prst="rect">
            <a:avLst/>
          </a:prstGeom>
          <a:noFill/>
        </p:spPr>
        <p:txBody>
          <a:bodyPr wrap="square">
            <a:spAutoFit/>
          </a:bodyPr>
          <a:lstStyle/>
          <a:p>
            <a:r>
              <a:rPr lang="en-GB" sz="3600">
                <a:solidFill>
                  <a:schemeClr val="bg1"/>
                </a:solidFill>
              </a:rPr>
              <a:t>Boundary conditions</a:t>
            </a: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B5B7EBE-8918-6B7A-32AD-4245AC20DD8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98272" y="1644408"/>
            <a:ext cx="9995455" cy="4025422"/>
          </a:xfrm>
          <a:prstGeom prst="rect">
            <a:avLst/>
          </a:prstGeom>
        </p:spPr>
      </p:pic>
      <p:sp>
        <p:nvSpPr>
          <p:cNvPr id="2" name="Slide Number Placeholder 1">
            <a:extLst>
              <a:ext uri="{FF2B5EF4-FFF2-40B4-BE49-F238E27FC236}">
                <a16:creationId xmlns:a16="http://schemas.microsoft.com/office/drawing/2014/main" id="{4EDC8382-A894-B675-399F-66528E90791A}"/>
              </a:ext>
            </a:extLst>
          </p:cNvPr>
          <p:cNvSpPr>
            <a:spLocks noGrp="1"/>
          </p:cNvSpPr>
          <p:nvPr>
            <p:ph type="sldNum" sz="quarter" idx="12"/>
          </p:nvPr>
        </p:nvSpPr>
        <p:spPr/>
        <p:txBody>
          <a:bodyPr/>
          <a:lstStyle/>
          <a:p>
            <a:fld id="{471E81C3-D3A0-483B-8E9B-FE15E572EEDD}" type="slidenum">
              <a:rPr lang="en-US" smtClean="0"/>
              <a:pPr/>
              <a:t>78</a:t>
            </a:fld>
            <a:endParaRPr lang="en-US"/>
          </a:p>
        </p:txBody>
      </p:sp>
    </p:spTree>
    <p:extLst>
      <p:ext uri="{BB962C8B-B14F-4D97-AF65-F5344CB8AC3E}">
        <p14:creationId xmlns:p14="http://schemas.microsoft.com/office/powerpoint/2010/main" val="35174102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CD29C63-DCB5-8D00-C086-44DB2708CAED}"/>
              </a:ext>
            </a:extLst>
          </p:cNvPr>
          <p:cNvSpPr txBox="1"/>
          <p:nvPr/>
        </p:nvSpPr>
        <p:spPr>
          <a:xfrm>
            <a:off x="2894744" y="2828835"/>
            <a:ext cx="6118260" cy="646331"/>
          </a:xfrm>
          <a:prstGeom prst="rect">
            <a:avLst/>
          </a:prstGeom>
          <a:noFill/>
        </p:spPr>
        <p:txBody>
          <a:bodyPr wrap="square">
            <a:spAutoFit/>
          </a:bodyPr>
          <a:lstStyle/>
          <a:p>
            <a:pPr algn="ctr"/>
            <a:r>
              <a:rPr lang="en-US" sz="3600"/>
              <a:t>References</a:t>
            </a:r>
          </a:p>
        </p:txBody>
      </p:sp>
      <p:sp>
        <p:nvSpPr>
          <p:cNvPr id="2" name="Slide Number Placeholder 1">
            <a:extLst>
              <a:ext uri="{FF2B5EF4-FFF2-40B4-BE49-F238E27FC236}">
                <a16:creationId xmlns:a16="http://schemas.microsoft.com/office/drawing/2014/main" id="{FD7AC705-0EEB-F58A-D37B-0D9016C46905}"/>
              </a:ext>
            </a:extLst>
          </p:cNvPr>
          <p:cNvSpPr>
            <a:spLocks noGrp="1"/>
          </p:cNvSpPr>
          <p:nvPr>
            <p:ph type="sldNum" sz="quarter" idx="12"/>
          </p:nvPr>
        </p:nvSpPr>
        <p:spPr/>
        <p:txBody>
          <a:bodyPr/>
          <a:lstStyle/>
          <a:p>
            <a:fld id="{471E81C3-D3A0-483B-8E9B-FE15E572EEDD}" type="slidenum">
              <a:rPr lang="en-US" smtClean="0"/>
              <a:pPr/>
              <a:t>79</a:t>
            </a:fld>
            <a:endParaRPr lang="en-US"/>
          </a:p>
        </p:txBody>
      </p:sp>
    </p:spTree>
    <p:extLst>
      <p:ext uri="{BB962C8B-B14F-4D97-AF65-F5344CB8AC3E}">
        <p14:creationId xmlns:p14="http://schemas.microsoft.com/office/powerpoint/2010/main" val="3711256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7708187" cy="646331"/>
          </a:xfrm>
          <a:prstGeom prst="rect">
            <a:avLst/>
          </a:prstGeom>
          <a:noFill/>
        </p:spPr>
        <p:txBody>
          <a:bodyPr wrap="square">
            <a:spAutoFit/>
          </a:bodyPr>
          <a:lstStyle/>
          <a:p>
            <a:r>
              <a:rPr lang="en-GB" sz="3600">
                <a:solidFill>
                  <a:schemeClr val="bg1"/>
                </a:solidFill>
              </a:rPr>
              <a:t>Examples of calculations based on DFT</a:t>
            </a: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EFEB24A-FACE-917F-E3AF-57BAF74A538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938359" y="1159839"/>
            <a:ext cx="8315281" cy="5284711"/>
          </a:xfrm>
          <a:prstGeom prst="rect">
            <a:avLst/>
          </a:prstGeom>
        </p:spPr>
      </p:pic>
      <p:sp>
        <p:nvSpPr>
          <p:cNvPr id="2" name="Slide Number Placeholder 1">
            <a:extLst>
              <a:ext uri="{FF2B5EF4-FFF2-40B4-BE49-F238E27FC236}">
                <a16:creationId xmlns:a16="http://schemas.microsoft.com/office/drawing/2014/main" id="{54CFCE75-7D95-F73D-299B-EF2F832660D6}"/>
              </a:ext>
            </a:extLst>
          </p:cNvPr>
          <p:cNvSpPr>
            <a:spLocks noGrp="1"/>
          </p:cNvSpPr>
          <p:nvPr>
            <p:ph type="sldNum" sz="quarter" idx="12"/>
          </p:nvPr>
        </p:nvSpPr>
        <p:spPr/>
        <p:txBody>
          <a:bodyPr/>
          <a:lstStyle/>
          <a:p>
            <a:fld id="{471E81C3-D3A0-483B-8E9B-FE15E572EEDD}" type="slidenum">
              <a:rPr lang="en-US" smtClean="0"/>
              <a:pPr/>
              <a:t>8</a:t>
            </a:fld>
            <a:endParaRPr lang="en-US"/>
          </a:p>
        </p:txBody>
      </p:sp>
    </p:spTree>
    <p:extLst>
      <p:ext uri="{BB962C8B-B14F-4D97-AF65-F5344CB8AC3E}">
        <p14:creationId xmlns:p14="http://schemas.microsoft.com/office/powerpoint/2010/main" val="28154506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9413698" cy="646331"/>
          </a:xfrm>
          <a:prstGeom prst="rect">
            <a:avLst/>
          </a:prstGeom>
          <a:noFill/>
        </p:spPr>
        <p:txBody>
          <a:bodyPr wrap="square">
            <a:spAutoFit/>
          </a:bodyPr>
          <a:lstStyle/>
          <a:p>
            <a:r>
              <a:rPr lang="en-GB" sz="3600">
                <a:solidFill>
                  <a:schemeClr val="bg1"/>
                </a:solidFill>
              </a:rPr>
              <a:t>Major software for first-principles calculations</a:t>
            </a: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1428548-C4AA-1E22-7A05-854474253BE9}"/>
              </a:ext>
            </a:extLst>
          </p:cNvPr>
          <p:cNvPicPr>
            <a:picLocks noChangeAspect="1"/>
          </p:cNvPicPr>
          <p:nvPr/>
        </p:nvPicPr>
        <p:blipFill>
          <a:blip r:embed="rId3"/>
          <a:stretch>
            <a:fillRect/>
          </a:stretch>
        </p:blipFill>
        <p:spPr>
          <a:xfrm>
            <a:off x="425744" y="894321"/>
            <a:ext cx="8844745" cy="5729615"/>
          </a:xfrm>
          <a:prstGeom prst="rect">
            <a:avLst/>
          </a:prstGeom>
        </p:spPr>
      </p:pic>
      <p:pic>
        <p:nvPicPr>
          <p:cNvPr id="1028" name="Picture 4">
            <a:extLst>
              <a:ext uri="{FF2B5EF4-FFF2-40B4-BE49-F238E27FC236}">
                <a16:creationId xmlns:a16="http://schemas.microsoft.com/office/drawing/2014/main" id="{FC76CC5E-0925-C248-6FFB-42F83602FC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887932" y="1174739"/>
            <a:ext cx="3696602" cy="177339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4433299B-06E5-89DE-F807-1EE6B714FDCF}"/>
              </a:ext>
            </a:extLst>
          </p:cNvPr>
          <p:cNvSpPr>
            <a:spLocks noGrp="1"/>
          </p:cNvSpPr>
          <p:nvPr>
            <p:ph type="sldNum" sz="quarter" idx="12"/>
          </p:nvPr>
        </p:nvSpPr>
        <p:spPr/>
        <p:txBody>
          <a:bodyPr/>
          <a:lstStyle/>
          <a:p>
            <a:fld id="{471E81C3-D3A0-483B-8E9B-FE15E572EEDD}" type="slidenum">
              <a:rPr lang="en-US" smtClean="0"/>
              <a:pPr/>
              <a:t>80</a:t>
            </a:fld>
            <a:endParaRPr lang="en-US"/>
          </a:p>
        </p:txBody>
      </p:sp>
    </p:spTree>
    <p:extLst>
      <p:ext uri="{BB962C8B-B14F-4D97-AF65-F5344CB8AC3E}">
        <p14:creationId xmlns:p14="http://schemas.microsoft.com/office/powerpoint/2010/main" val="24453764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1DCB07-9A9D-9B48-A1E1-18A7C0612827}"/>
              </a:ext>
            </a:extLst>
          </p:cNvPr>
          <p:cNvPicPr>
            <a:picLocks noChangeAspect="1"/>
          </p:cNvPicPr>
          <p:nvPr/>
        </p:nvPicPr>
        <p:blipFill rotWithShape="1">
          <a:blip r:embed="rId2"/>
          <a:srcRect r="6670"/>
          <a:stretch/>
        </p:blipFill>
        <p:spPr>
          <a:xfrm>
            <a:off x="6061110" y="786503"/>
            <a:ext cx="5742345" cy="3351659"/>
          </a:xfrm>
          <a:prstGeom prst="rect">
            <a:avLst/>
          </a:prstGeom>
        </p:spPr>
      </p:pic>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9413698" cy="646331"/>
          </a:xfrm>
          <a:prstGeom prst="rect">
            <a:avLst/>
          </a:prstGeom>
          <a:noFill/>
        </p:spPr>
        <p:txBody>
          <a:bodyPr wrap="square">
            <a:spAutoFit/>
          </a:bodyPr>
          <a:lstStyle/>
          <a:p>
            <a:r>
              <a:rPr lang="en-GB" sz="3600">
                <a:solidFill>
                  <a:schemeClr val="bg1"/>
                </a:solidFill>
              </a:rPr>
              <a:t>Major software for DFT: Researchers</a:t>
            </a: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44EFCDB-4311-6BD2-C835-1E145C0529EE}"/>
              </a:ext>
            </a:extLst>
          </p:cNvPr>
          <p:cNvPicPr>
            <a:picLocks noChangeAspect="1"/>
          </p:cNvPicPr>
          <p:nvPr/>
        </p:nvPicPr>
        <p:blipFill rotWithShape="1">
          <a:blip r:embed="rId4"/>
          <a:srcRect r="5337"/>
          <a:stretch/>
        </p:blipFill>
        <p:spPr>
          <a:xfrm>
            <a:off x="141268" y="853231"/>
            <a:ext cx="5742345" cy="5512085"/>
          </a:xfrm>
          <a:prstGeom prst="rect">
            <a:avLst/>
          </a:prstGeom>
        </p:spPr>
      </p:pic>
      <p:pic>
        <p:nvPicPr>
          <p:cNvPr id="12" name="Picture 11">
            <a:extLst>
              <a:ext uri="{FF2B5EF4-FFF2-40B4-BE49-F238E27FC236}">
                <a16:creationId xmlns:a16="http://schemas.microsoft.com/office/drawing/2014/main" id="{73885AB9-CC4D-0804-C9C5-115DB9B6EB59}"/>
              </a:ext>
            </a:extLst>
          </p:cNvPr>
          <p:cNvPicPr>
            <a:picLocks noChangeAspect="1"/>
          </p:cNvPicPr>
          <p:nvPr/>
        </p:nvPicPr>
        <p:blipFill>
          <a:blip r:embed="rId5"/>
          <a:stretch>
            <a:fillRect/>
          </a:stretch>
        </p:blipFill>
        <p:spPr>
          <a:xfrm>
            <a:off x="4345967" y="3970580"/>
            <a:ext cx="5100615" cy="2829910"/>
          </a:xfrm>
          <a:prstGeom prst="rect">
            <a:avLst/>
          </a:prstGeom>
        </p:spPr>
      </p:pic>
      <p:sp>
        <p:nvSpPr>
          <p:cNvPr id="2" name="Slide Number Placeholder 1">
            <a:extLst>
              <a:ext uri="{FF2B5EF4-FFF2-40B4-BE49-F238E27FC236}">
                <a16:creationId xmlns:a16="http://schemas.microsoft.com/office/drawing/2014/main" id="{7C490066-E595-ECB8-84B9-7B47DA9226FD}"/>
              </a:ext>
            </a:extLst>
          </p:cNvPr>
          <p:cNvSpPr>
            <a:spLocks noGrp="1"/>
          </p:cNvSpPr>
          <p:nvPr>
            <p:ph type="sldNum" sz="quarter" idx="12"/>
          </p:nvPr>
        </p:nvSpPr>
        <p:spPr/>
        <p:txBody>
          <a:bodyPr/>
          <a:lstStyle/>
          <a:p>
            <a:fld id="{471E81C3-D3A0-483B-8E9B-FE15E572EEDD}" type="slidenum">
              <a:rPr lang="en-US" smtClean="0"/>
              <a:pPr/>
              <a:t>81</a:t>
            </a:fld>
            <a:endParaRPr lang="en-US"/>
          </a:p>
        </p:txBody>
      </p:sp>
    </p:spTree>
    <p:extLst>
      <p:ext uri="{BB962C8B-B14F-4D97-AF65-F5344CB8AC3E}">
        <p14:creationId xmlns:p14="http://schemas.microsoft.com/office/powerpoint/2010/main" val="33164148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7708187" cy="646331"/>
          </a:xfrm>
          <a:prstGeom prst="rect">
            <a:avLst/>
          </a:prstGeom>
          <a:noFill/>
        </p:spPr>
        <p:txBody>
          <a:bodyPr wrap="square">
            <a:spAutoFit/>
          </a:bodyPr>
          <a:lstStyle/>
          <a:p>
            <a:r>
              <a:rPr lang="en-GB" sz="3600">
                <a:solidFill>
                  <a:schemeClr val="bg1"/>
                </a:solidFill>
              </a:rPr>
              <a:t>Reference Books</a:t>
            </a:r>
            <a:endParaRPr lang="en-US" sz="3600">
              <a:solidFill>
                <a:schemeClr val="bg1"/>
              </a:solidFill>
            </a:endParaRP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04159C4-990F-F64B-0D26-9D848F600CC3}"/>
              </a:ext>
            </a:extLst>
          </p:cNvPr>
          <p:cNvPicPr>
            <a:picLocks noChangeAspect="1"/>
          </p:cNvPicPr>
          <p:nvPr/>
        </p:nvPicPr>
        <p:blipFill>
          <a:blip r:embed="rId3"/>
          <a:stretch>
            <a:fillRect/>
          </a:stretch>
        </p:blipFill>
        <p:spPr>
          <a:xfrm>
            <a:off x="1619433" y="1080559"/>
            <a:ext cx="8664012" cy="5694776"/>
          </a:xfrm>
          <a:prstGeom prst="rect">
            <a:avLst/>
          </a:prstGeom>
        </p:spPr>
      </p:pic>
      <p:sp>
        <p:nvSpPr>
          <p:cNvPr id="2" name="Slide Number Placeholder 1">
            <a:extLst>
              <a:ext uri="{FF2B5EF4-FFF2-40B4-BE49-F238E27FC236}">
                <a16:creationId xmlns:a16="http://schemas.microsoft.com/office/drawing/2014/main" id="{9863B15E-884A-5116-31D8-9FD361DA4AB8}"/>
              </a:ext>
            </a:extLst>
          </p:cNvPr>
          <p:cNvSpPr>
            <a:spLocks noGrp="1"/>
          </p:cNvSpPr>
          <p:nvPr>
            <p:ph type="sldNum" sz="quarter" idx="12"/>
          </p:nvPr>
        </p:nvSpPr>
        <p:spPr/>
        <p:txBody>
          <a:bodyPr/>
          <a:lstStyle/>
          <a:p>
            <a:fld id="{471E81C3-D3A0-483B-8E9B-FE15E572EEDD}" type="slidenum">
              <a:rPr lang="en-US" smtClean="0"/>
              <a:pPr/>
              <a:t>82</a:t>
            </a:fld>
            <a:endParaRPr lang="en-US"/>
          </a:p>
        </p:txBody>
      </p:sp>
    </p:spTree>
    <p:extLst>
      <p:ext uri="{BB962C8B-B14F-4D97-AF65-F5344CB8AC3E}">
        <p14:creationId xmlns:p14="http://schemas.microsoft.com/office/powerpoint/2010/main" val="25288049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7708187" cy="646331"/>
          </a:xfrm>
          <a:prstGeom prst="rect">
            <a:avLst/>
          </a:prstGeom>
          <a:noFill/>
        </p:spPr>
        <p:txBody>
          <a:bodyPr wrap="square">
            <a:spAutoFit/>
          </a:bodyPr>
          <a:lstStyle/>
          <a:p>
            <a:r>
              <a:rPr lang="en-GB" sz="3600">
                <a:solidFill>
                  <a:schemeClr val="bg1"/>
                </a:solidFill>
              </a:rPr>
              <a:t>Slide Credits</a:t>
            </a: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0FE9105-DF0F-E11C-B999-01715E6D01FD}"/>
              </a:ext>
            </a:extLst>
          </p:cNvPr>
          <p:cNvSpPr txBox="1"/>
          <p:nvPr/>
        </p:nvSpPr>
        <p:spPr>
          <a:xfrm>
            <a:off x="327672" y="1171254"/>
            <a:ext cx="11282126" cy="1015663"/>
          </a:xfrm>
          <a:prstGeom prst="rect">
            <a:avLst/>
          </a:prstGeom>
          <a:noFill/>
        </p:spPr>
        <p:txBody>
          <a:bodyPr wrap="square" rtlCol="0">
            <a:spAutoFit/>
          </a:bodyPr>
          <a:lstStyle/>
          <a:p>
            <a:pPr marL="342900" indent="-342900">
              <a:buFont typeface="+mj-lt"/>
              <a:buAutoNum type="arabicPeriod"/>
            </a:pPr>
            <a:r>
              <a:rPr lang="en-GB" sz="2000">
                <a:solidFill>
                  <a:srgbClr val="FF0000"/>
                </a:solidFill>
              </a:rPr>
              <a:t>Introduction to First-Principles Method - Guang-Hong LU, Beihang University</a:t>
            </a:r>
          </a:p>
          <a:p>
            <a:r>
              <a:rPr lang="en-GB" sz="2000"/>
              <a:t>[Joint ICTP/CAS/IAEA School &amp; Workshop on Plasma-Materials Interaction in Fusion Devices, July 18-22, 2016, Hefei] </a:t>
            </a:r>
            <a:endParaRPr lang="en-US" sz="2000"/>
          </a:p>
        </p:txBody>
      </p:sp>
      <p:pic>
        <p:nvPicPr>
          <p:cNvPr id="10" name="Picture 9">
            <a:hlinkClick r:id="rId3"/>
            <a:extLst>
              <a:ext uri="{FF2B5EF4-FFF2-40B4-BE49-F238E27FC236}">
                <a16:creationId xmlns:a16="http://schemas.microsoft.com/office/drawing/2014/main" id="{C59AB1DB-1905-7A86-58B4-1FB54E634B95}"/>
              </a:ext>
            </a:extLst>
          </p:cNvPr>
          <p:cNvPicPr>
            <a:picLocks noChangeAspect="1"/>
          </p:cNvPicPr>
          <p:nvPr/>
        </p:nvPicPr>
        <p:blipFill>
          <a:blip r:embed="rId4"/>
          <a:stretch>
            <a:fillRect/>
          </a:stretch>
        </p:blipFill>
        <p:spPr>
          <a:xfrm>
            <a:off x="2995612" y="2186917"/>
            <a:ext cx="5946246" cy="4455437"/>
          </a:xfrm>
          <a:prstGeom prst="rect">
            <a:avLst/>
          </a:prstGeom>
        </p:spPr>
      </p:pic>
      <p:sp>
        <p:nvSpPr>
          <p:cNvPr id="12" name="Slide Number Placeholder 11">
            <a:extLst>
              <a:ext uri="{FF2B5EF4-FFF2-40B4-BE49-F238E27FC236}">
                <a16:creationId xmlns:a16="http://schemas.microsoft.com/office/drawing/2014/main" id="{9CB0960D-9BAC-8F9F-692A-6F28C06131B8}"/>
              </a:ext>
            </a:extLst>
          </p:cNvPr>
          <p:cNvSpPr>
            <a:spLocks noGrp="1"/>
          </p:cNvSpPr>
          <p:nvPr>
            <p:ph type="sldNum" sz="quarter" idx="12"/>
          </p:nvPr>
        </p:nvSpPr>
        <p:spPr/>
        <p:txBody>
          <a:bodyPr/>
          <a:lstStyle/>
          <a:p>
            <a:fld id="{471E81C3-D3A0-483B-8E9B-FE15E572EEDD}" type="slidenum">
              <a:rPr lang="en-US" smtClean="0"/>
              <a:pPr/>
              <a:t>83</a:t>
            </a:fld>
            <a:endParaRPr lang="en-US"/>
          </a:p>
        </p:txBody>
      </p:sp>
    </p:spTree>
    <p:extLst>
      <p:ext uri="{BB962C8B-B14F-4D97-AF65-F5344CB8AC3E}">
        <p14:creationId xmlns:p14="http://schemas.microsoft.com/office/powerpoint/2010/main" val="2417781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7708187" cy="646331"/>
          </a:xfrm>
          <a:prstGeom prst="rect">
            <a:avLst/>
          </a:prstGeom>
          <a:noFill/>
        </p:spPr>
        <p:txBody>
          <a:bodyPr wrap="square">
            <a:spAutoFit/>
          </a:bodyPr>
          <a:lstStyle/>
          <a:p>
            <a:r>
              <a:rPr lang="en-GB" sz="3600">
                <a:solidFill>
                  <a:schemeClr val="bg1"/>
                </a:solidFill>
              </a:rPr>
              <a:t>Slide Credits</a:t>
            </a: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0FE9105-DF0F-E11C-B999-01715E6D01FD}"/>
              </a:ext>
            </a:extLst>
          </p:cNvPr>
          <p:cNvSpPr txBox="1"/>
          <p:nvPr/>
        </p:nvSpPr>
        <p:spPr>
          <a:xfrm>
            <a:off x="327672" y="1171254"/>
            <a:ext cx="11143692" cy="707886"/>
          </a:xfrm>
          <a:prstGeom prst="rect">
            <a:avLst/>
          </a:prstGeom>
          <a:noFill/>
        </p:spPr>
        <p:txBody>
          <a:bodyPr wrap="square" rtlCol="0">
            <a:spAutoFit/>
          </a:bodyPr>
          <a:lstStyle/>
          <a:p>
            <a:pPr marL="457200" indent="-457200">
              <a:buFont typeface="+mj-lt"/>
              <a:buAutoNum type="arabicPeriod" startAt="2"/>
            </a:pPr>
            <a:r>
              <a:rPr lang="en-GB" sz="2000">
                <a:solidFill>
                  <a:srgbClr val="FF0000"/>
                </a:solidFill>
              </a:rPr>
              <a:t>Density Functional Theory and General Notions about First-Principles Codes - Roberto Robles</a:t>
            </a:r>
          </a:p>
          <a:p>
            <a:r>
              <a:rPr lang="en-GB" sz="2000"/>
              <a:t>        [ICN2, Barcelona, Spain] </a:t>
            </a:r>
            <a:endParaRPr lang="en-US" sz="2000"/>
          </a:p>
        </p:txBody>
      </p:sp>
      <p:pic>
        <p:nvPicPr>
          <p:cNvPr id="10" name="Picture 9">
            <a:hlinkClick r:id="rId3"/>
            <a:extLst>
              <a:ext uri="{FF2B5EF4-FFF2-40B4-BE49-F238E27FC236}">
                <a16:creationId xmlns:a16="http://schemas.microsoft.com/office/drawing/2014/main" id="{BB28E0CF-5A04-FB80-ED0D-952A9D15E843}"/>
              </a:ext>
            </a:extLst>
          </p:cNvPr>
          <p:cNvPicPr>
            <a:picLocks noChangeAspect="1"/>
          </p:cNvPicPr>
          <p:nvPr/>
        </p:nvPicPr>
        <p:blipFill rotWithShape="1">
          <a:blip r:embed="rId4"/>
          <a:srcRect l="853" t="1342"/>
          <a:stretch/>
        </p:blipFill>
        <p:spPr>
          <a:xfrm>
            <a:off x="3189313" y="2238736"/>
            <a:ext cx="5420410" cy="4049093"/>
          </a:xfrm>
          <a:prstGeom prst="rect">
            <a:avLst/>
          </a:prstGeom>
        </p:spPr>
      </p:pic>
      <p:sp>
        <p:nvSpPr>
          <p:cNvPr id="12" name="Slide Number Placeholder 11">
            <a:extLst>
              <a:ext uri="{FF2B5EF4-FFF2-40B4-BE49-F238E27FC236}">
                <a16:creationId xmlns:a16="http://schemas.microsoft.com/office/drawing/2014/main" id="{7DD19960-B004-598C-B64D-75550D6E956D}"/>
              </a:ext>
            </a:extLst>
          </p:cNvPr>
          <p:cNvSpPr>
            <a:spLocks noGrp="1"/>
          </p:cNvSpPr>
          <p:nvPr>
            <p:ph type="sldNum" sz="quarter" idx="12"/>
          </p:nvPr>
        </p:nvSpPr>
        <p:spPr/>
        <p:txBody>
          <a:bodyPr/>
          <a:lstStyle/>
          <a:p>
            <a:fld id="{471E81C3-D3A0-483B-8E9B-FE15E572EEDD}" type="slidenum">
              <a:rPr lang="en-US" smtClean="0"/>
              <a:pPr/>
              <a:t>84</a:t>
            </a:fld>
            <a:endParaRPr lang="en-US"/>
          </a:p>
        </p:txBody>
      </p:sp>
    </p:spTree>
    <p:extLst>
      <p:ext uri="{BB962C8B-B14F-4D97-AF65-F5344CB8AC3E}">
        <p14:creationId xmlns:p14="http://schemas.microsoft.com/office/powerpoint/2010/main" val="11720436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7708187" cy="646331"/>
          </a:xfrm>
          <a:prstGeom prst="rect">
            <a:avLst/>
          </a:prstGeom>
          <a:noFill/>
        </p:spPr>
        <p:txBody>
          <a:bodyPr wrap="square">
            <a:spAutoFit/>
          </a:bodyPr>
          <a:lstStyle/>
          <a:p>
            <a:r>
              <a:rPr lang="en-GB" sz="3600">
                <a:solidFill>
                  <a:schemeClr val="bg1"/>
                </a:solidFill>
              </a:rPr>
              <a:t>Slide Credits</a:t>
            </a: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0FE9105-DF0F-E11C-B999-01715E6D01FD}"/>
              </a:ext>
            </a:extLst>
          </p:cNvPr>
          <p:cNvSpPr txBox="1"/>
          <p:nvPr/>
        </p:nvSpPr>
        <p:spPr>
          <a:xfrm>
            <a:off x="327672" y="1171254"/>
            <a:ext cx="11143692" cy="1015663"/>
          </a:xfrm>
          <a:prstGeom prst="rect">
            <a:avLst/>
          </a:prstGeom>
          <a:noFill/>
        </p:spPr>
        <p:txBody>
          <a:bodyPr wrap="square" rtlCol="0">
            <a:spAutoFit/>
          </a:bodyPr>
          <a:lstStyle/>
          <a:p>
            <a:pPr marL="457200" indent="-457200">
              <a:buFont typeface="+mj-lt"/>
              <a:buAutoNum type="arabicPeriod" startAt="3"/>
            </a:pPr>
            <a:r>
              <a:rPr lang="en-GB" sz="2000">
                <a:solidFill>
                  <a:srgbClr val="FF0000"/>
                </a:solidFill>
              </a:rPr>
              <a:t>Introduction to density functional theory - Feliciano Giustino, Department of Materials, University of Oxford, Department of Materials Science and Engineering, Cornell University</a:t>
            </a:r>
          </a:p>
          <a:p>
            <a:r>
              <a:rPr lang="en-GB" sz="2000"/>
              <a:t>        [NSF/DOE Quantum Science Summer School Cornell University, June 10-22, 2018]</a:t>
            </a:r>
            <a:endParaRPr lang="en-US" sz="2000"/>
          </a:p>
        </p:txBody>
      </p:sp>
      <p:pic>
        <p:nvPicPr>
          <p:cNvPr id="8" name="Picture 7">
            <a:hlinkClick r:id="rId3"/>
            <a:extLst>
              <a:ext uri="{FF2B5EF4-FFF2-40B4-BE49-F238E27FC236}">
                <a16:creationId xmlns:a16="http://schemas.microsoft.com/office/drawing/2014/main" id="{7D8374DB-9668-C01A-66C1-D54648645A05}"/>
              </a:ext>
            </a:extLst>
          </p:cNvPr>
          <p:cNvPicPr>
            <a:picLocks noChangeAspect="1"/>
          </p:cNvPicPr>
          <p:nvPr/>
        </p:nvPicPr>
        <p:blipFill>
          <a:blip r:embed="rId4"/>
          <a:stretch>
            <a:fillRect/>
          </a:stretch>
        </p:blipFill>
        <p:spPr>
          <a:xfrm>
            <a:off x="3302238" y="2546512"/>
            <a:ext cx="5054099" cy="3746923"/>
          </a:xfrm>
          <a:prstGeom prst="rect">
            <a:avLst/>
          </a:prstGeom>
        </p:spPr>
      </p:pic>
      <p:sp>
        <p:nvSpPr>
          <p:cNvPr id="10" name="Slide Number Placeholder 9">
            <a:extLst>
              <a:ext uri="{FF2B5EF4-FFF2-40B4-BE49-F238E27FC236}">
                <a16:creationId xmlns:a16="http://schemas.microsoft.com/office/drawing/2014/main" id="{60E598D3-9EC6-8F55-F0B0-C03A78C55EC8}"/>
              </a:ext>
            </a:extLst>
          </p:cNvPr>
          <p:cNvSpPr>
            <a:spLocks noGrp="1"/>
          </p:cNvSpPr>
          <p:nvPr>
            <p:ph type="sldNum" sz="quarter" idx="12"/>
          </p:nvPr>
        </p:nvSpPr>
        <p:spPr/>
        <p:txBody>
          <a:bodyPr/>
          <a:lstStyle/>
          <a:p>
            <a:fld id="{471E81C3-D3A0-483B-8E9B-FE15E572EEDD}" type="slidenum">
              <a:rPr lang="en-US" smtClean="0"/>
              <a:pPr/>
              <a:t>85</a:t>
            </a:fld>
            <a:endParaRPr lang="en-US"/>
          </a:p>
        </p:txBody>
      </p:sp>
    </p:spTree>
    <p:extLst>
      <p:ext uri="{BB962C8B-B14F-4D97-AF65-F5344CB8AC3E}">
        <p14:creationId xmlns:p14="http://schemas.microsoft.com/office/powerpoint/2010/main" val="13112530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32FF8F-86B3-A98A-685E-43D50F802D8B}"/>
              </a:ext>
            </a:extLst>
          </p:cNvPr>
          <p:cNvSpPr/>
          <p:nvPr/>
        </p:nvSpPr>
        <p:spPr>
          <a:xfrm>
            <a:off x="0" y="0"/>
            <a:ext cx="12192000" cy="81165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6A14CB-5E5A-748C-47AF-996426EE87E4}"/>
              </a:ext>
            </a:extLst>
          </p:cNvPr>
          <p:cNvSpPr/>
          <p:nvPr/>
        </p:nvSpPr>
        <p:spPr>
          <a:xfrm flipV="1">
            <a:off x="0" y="6857999"/>
            <a:ext cx="1219200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8A0281-47E6-F95D-34AA-05FD2F82C18D}"/>
              </a:ext>
            </a:extLst>
          </p:cNvPr>
          <p:cNvSpPr txBox="1"/>
          <p:nvPr/>
        </p:nvSpPr>
        <p:spPr>
          <a:xfrm>
            <a:off x="141268" y="82663"/>
            <a:ext cx="7708187" cy="646331"/>
          </a:xfrm>
          <a:prstGeom prst="rect">
            <a:avLst/>
          </a:prstGeom>
          <a:noFill/>
        </p:spPr>
        <p:txBody>
          <a:bodyPr wrap="square">
            <a:spAutoFit/>
          </a:bodyPr>
          <a:lstStyle/>
          <a:p>
            <a:r>
              <a:rPr lang="en-GB" sz="3600">
                <a:solidFill>
                  <a:schemeClr val="bg1"/>
                </a:solidFill>
              </a:rPr>
              <a:t>Examples of calculations based on DFT</a:t>
            </a:r>
          </a:p>
        </p:txBody>
      </p:sp>
      <p:pic>
        <p:nvPicPr>
          <p:cNvPr id="1026" name="Picture 2" descr="Khulna University of Engineering &amp; Technology - Wikipedia">
            <a:extLst>
              <a:ext uri="{FF2B5EF4-FFF2-40B4-BE49-F238E27FC236}">
                <a16:creationId xmlns:a16="http://schemas.microsoft.com/office/drawing/2014/main" id="{BCFE5204-FEC7-95C7-2441-32732D86A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1364" y="-4607"/>
            <a:ext cx="720636" cy="8162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EFEB24A-FACE-917F-E3AF-57BAF74A538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59499" y="1159839"/>
            <a:ext cx="8073001" cy="5284711"/>
          </a:xfrm>
          <a:prstGeom prst="rect">
            <a:avLst/>
          </a:prstGeom>
        </p:spPr>
      </p:pic>
      <p:sp>
        <p:nvSpPr>
          <p:cNvPr id="2" name="Slide Number Placeholder 1">
            <a:extLst>
              <a:ext uri="{FF2B5EF4-FFF2-40B4-BE49-F238E27FC236}">
                <a16:creationId xmlns:a16="http://schemas.microsoft.com/office/drawing/2014/main" id="{54CFCE75-7D95-F73D-299B-EF2F832660D6}"/>
              </a:ext>
            </a:extLst>
          </p:cNvPr>
          <p:cNvSpPr>
            <a:spLocks noGrp="1"/>
          </p:cNvSpPr>
          <p:nvPr>
            <p:ph type="sldNum" sz="quarter" idx="12"/>
          </p:nvPr>
        </p:nvSpPr>
        <p:spPr/>
        <p:txBody>
          <a:bodyPr/>
          <a:lstStyle/>
          <a:p>
            <a:fld id="{471E81C3-D3A0-483B-8E9B-FE15E572EEDD}" type="slidenum">
              <a:rPr lang="en-US" smtClean="0"/>
              <a:pPr/>
              <a:t>9</a:t>
            </a:fld>
            <a:endParaRPr lang="en-US"/>
          </a:p>
        </p:txBody>
      </p:sp>
    </p:spTree>
    <p:extLst>
      <p:ext uri="{BB962C8B-B14F-4D97-AF65-F5344CB8AC3E}">
        <p14:creationId xmlns:p14="http://schemas.microsoft.com/office/powerpoint/2010/main" val="34765574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TotalTime>
  <Words>728</Words>
  <Application>Microsoft Office PowerPoint</Application>
  <PresentationFormat>Widescreen</PresentationFormat>
  <Paragraphs>271</Paragraphs>
  <Slides>85</Slides>
  <Notes>57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85</vt:i4>
      </vt:variant>
    </vt:vector>
  </HeadingPairs>
  <TitlesOfParts>
    <vt:vector size="90" baseType="lpstr">
      <vt:lpstr>Arial</vt:lpstr>
      <vt:lpstr>Arial Rounded MT Bold</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Rayid Hasan Mojumder</dc:creator>
  <cp:lastModifiedBy>Md. Rayid Hasan Mojumder</cp:lastModifiedBy>
  <cp:revision>266</cp:revision>
  <dcterms:created xsi:type="dcterms:W3CDTF">2023-03-16T19:46:28Z</dcterms:created>
  <dcterms:modified xsi:type="dcterms:W3CDTF">2023-03-17T09:21:59Z</dcterms:modified>
</cp:coreProperties>
</file>